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7" r:id="rId7"/>
    <p:sldId id="282" r:id="rId8"/>
    <p:sldId id="295" r:id="rId9"/>
    <p:sldId id="284" r:id="rId10"/>
    <p:sldId id="294" r:id="rId11"/>
    <p:sldId id="291" r:id="rId12"/>
    <p:sldId id="292" r:id="rId13"/>
    <p:sldId id="298" r:id="rId14"/>
    <p:sldId id="286" r:id="rId15"/>
    <p:sldId id="272" r:id="rId16"/>
    <p:sldId id="287" r:id="rId17"/>
    <p:sldId id="288" r:id="rId18"/>
    <p:sldId id="289" r:id="rId19"/>
    <p:sldId id="290" r:id="rId20"/>
    <p:sldId id="296" r:id="rId21"/>
    <p:sldId id="276" r:id="rId22"/>
    <p:sldId id="297" r:id="rId23"/>
    <p:sldId id="274" r:id="rId24"/>
    <p:sldId id="275" r:id="rId25"/>
    <p:sldId id="280" r:id="rId26"/>
    <p:sldId id="299" r:id="rId27"/>
    <p:sldId id="300" r:id="rId28"/>
    <p:sldId id="30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ADBB28-4088-4329-8F0E-8EC41C1C9A8E}" v="2" dt="2023-02-15T14:12:45.639"/>
    <p1510:client id="{F046917B-4DB1-FCFE-3BF9-F6794A50B38C}" v="24" dt="2023-02-14T17:40:26.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ce Fabiani" userId="S::beatricef@iadb.org::a81c97b5-6142-4c31-aacc-edf0b3e2befc" providerId="AD" clId="Web-{F046917B-4DB1-FCFE-3BF9-F6794A50B38C}"/>
    <pc:docChg chg="modSld">
      <pc:chgData name="Beatrice Fabiani" userId="S::beatricef@iadb.org::a81c97b5-6142-4c31-aacc-edf0b3e2befc" providerId="AD" clId="Web-{F046917B-4DB1-FCFE-3BF9-F6794A50B38C}" dt="2023-02-14T17:40:26.163" v="20" actId="1076"/>
      <pc:docMkLst>
        <pc:docMk/>
      </pc:docMkLst>
      <pc:sldChg chg="modSp">
        <pc:chgData name="Beatrice Fabiani" userId="S::beatricef@iadb.org::a81c97b5-6142-4c31-aacc-edf0b3e2befc" providerId="AD" clId="Web-{F046917B-4DB1-FCFE-3BF9-F6794A50B38C}" dt="2023-02-14T17:24:46.670" v="2" actId="20577"/>
        <pc:sldMkLst>
          <pc:docMk/>
          <pc:sldMk cId="2933179573" sldId="257"/>
        </pc:sldMkLst>
        <pc:spChg chg="mod">
          <ac:chgData name="Beatrice Fabiani" userId="S::beatricef@iadb.org::a81c97b5-6142-4c31-aacc-edf0b3e2befc" providerId="AD" clId="Web-{F046917B-4DB1-FCFE-3BF9-F6794A50B38C}" dt="2023-02-14T17:24:46.670" v="2" actId="20577"/>
          <ac:spMkLst>
            <pc:docMk/>
            <pc:sldMk cId="2933179573" sldId="257"/>
            <ac:spMk id="3" creationId="{516E542D-B5CB-4A9E-812A-DA8154F606A9}"/>
          </ac:spMkLst>
        </pc:spChg>
      </pc:sldChg>
      <pc:sldChg chg="modSp">
        <pc:chgData name="Beatrice Fabiani" userId="S::beatricef@iadb.org::a81c97b5-6142-4c31-aacc-edf0b3e2befc" providerId="AD" clId="Web-{F046917B-4DB1-FCFE-3BF9-F6794A50B38C}" dt="2023-02-14T17:35:33.114" v="16" actId="20577"/>
        <pc:sldMkLst>
          <pc:docMk/>
          <pc:sldMk cId="1243169935" sldId="276"/>
        </pc:sldMkLst>
        <pc:spChg chg="mod">
          <ac:chgData name="Beatrice Fabiani" userId="S::beatricef@iadb.org::a81c97b5-6142-4c31-aacc-edf0b3e2befc" providerId="AD" clId="Web-{F046917B-4DB1-FCFE-3BF9-F6794A50B38C}" dt="2023-02-14T17:35:33.114" v="16" actId="20577"/>
          <ac:spMkLst>
            <pc:docMk/>
            <pc:sldMk cId="1243169935" sldId="276"/>
            <ac:spMk id="3" creationId="{38C0DE2A-633D-4A97-AA82-B4FB41C05B30}"/>
          </ac:spMkLst>
        </pc:spChg>
      </pc:sldChg>
      <pc:sldChg chg="modSp">
        <pc:chgData name="Beatrice Fabiani" userId="S::beatricef@iadb.org::a81c97b5-6142-4c31-aacc-edf0b3e2befc" providerId="AD" clId="Web-{F046917B-4DB1-FCFE-3BF9-F6794A50B38C}" dt="2023-02-14T17:40:26.163" v="20" actId="1076"/>
        <pc:sldMkLst>
          <pc:docMk/>
          <pc:sldMk cId="1242639197" sldId="280"/>
        </pc:sldMkLst>
        <pc:spChg chg="mod">
          <ac:chgData name="Beatrice Fabiani" userId="S::beatricef@iadb.org::a81c97b5-6142-4c31-aacc-edf0b3e2befc" providerId="AD" clId="Web-{F046917B-4DB1-FCFE-3BF9-F6794A50B38C}" dt="2023-02-14T17:40:24.257" v="19" actId="1076"/>
          <ac:spMkLst>
            <pc:docMk/>
            <pc:sldMk cId="1242639197" sldId="280"/>
            <ac:spMk id="2" creationId="{681DB02C-97AD-4BC0-A545-39517F22879E}"/>
          </ac:spMkLst>
        </pc:spChg>
        <pc:spChg chg="mod">
          <ac:chgData name="Beatrice Fabiani" userId="S::beatricef@iadb.org::a81c97b5-6142-4c31-aacc-edf0b3e2befc" providerId="AD" clId="Web-{F046917B-4DB1-FCFE-3BF9-F6794A50B38C}" dt="2023-02-14T17:40:26.163" v="20" actId="1076"/>
          <ac:spMkLst>
            <pc:docMk/>
            <pc:sldMk cId="1242639197" sldId="280"/>
            <ac:spMk id="3" creationId="{82954408-12DF-4A6E-83DC-9297318C16CE}"/>
          </ac:spMkLst>
        </pc:spChg>
      </pc:sldChg>
      <pc:sldChg chg="modSp">
        <pc:chgData name="Beatrice Fabiani" userId="S::beatricef@iadb.org::a81c97b5-6142-4c31-aacc-edf0b3e2befc" providerId="AD" clId="Web-{F046917B-4DB1-FCFE-3BF9-F6794A50B38C}" dt="2023-02-14T17:25:01.671" v="4" actId="1076"/>
        <pc:sldMkLst>
          <pc:docMk/>
          <pc:sldMk cId="2059911954" sldId="282"/>
        </pc:sldMkLst>
        <pc:spChg chg="mod">
          <ac:chgData name="Beatrice Fabiani" userId="S::beatricef@iadb.org::a81c97b5-6142-4c31-aacc-edf0b3e2befc" providerId="AD" clId="Web-{F046917B-4DB1-FCFE-3BF9-F6794A50B38C}" dt="2023-02-14T17:24:58.952" v="3" actId="1076"/>
          <ac:spMkLst>
            <pc:docMk/>
            <pc:sldMk cId="2059911954" sldId="282"/>
            <ac:spMk id="2" creationId="{E87D8C34-AB38-40E5-BC2C-55AA908883E1}"/>
          </ac:spMkLst>
        </pc:spChg>
        <pc:spChg chg="mod">
          <ac:chgData name="Beatrice Fabiani" userId="S::beatricef@iadb.org::a81c97b5-6142-4c31-aacc-edf0b3e2befc" providerId="AD" clId="Web-{F046917B-4DB1-FCFE-3BF9-F6794A50B38C}" dt="2023-02-14T17:25:01.671" v="4" actId="1076"/>
          <ac:spMkLst>
            <pc:docMk/>
            <pc:sldMk cId="2059911954" sldId="282"/>
            <ac:spMk id="3" creationId="{9FBA31AA-4F31-4E65-A0DB-00C49775AF97}"/>
          </ac:spMkLst>
        </pc:spChg>
      </pc:sldChg>
      <pc:sldChg chg="modSp">
        <pc:chgData name="Beatrice Fabiani" userId="S::beatricef@iadb.org::a81c97b5-6142-4c31-aacc-edf0b3e2befc" providerId="AD" clId="Web-{F046917B-4DB1-FCFE-3BF9-F6794A50B38C}" dt="2023-02-14T17:29:45.641" v="6" actId="1076"/>
        <pc:sldMkLst>
          <pc:docMk/>
          <pc:sldMk cId="328088620" sldId="286"/>
        </pc:sldMkLst>
        <pc:spChg chg="mod">
          <ac:chgData name="Beatrice Fabiani" userId="S::beatricef@iadb.org::a81c97b5-6142-4c31-aacc-edf0b3e2befc" providerId="AD" clId="Web-{F046917B-4DB1-FCFE-3BF9-F6794A50B38C}" dt="2023-02-14T17:29:45.641" v="6" actId="1076"/>
          <ac:spMkLst>
            <pc:docMk/>
            <pc:sldMk cId="328088620" sldId="286"/>
            <ac:spMk id="3" creationId="{CF6A0D4B-160E-4B1A-824B-E5D82C5DE1F2}"/>
          </ac:spMkLst>
        </pc:spChg>
      </pc:sldChg>
      <pc:sldChg chg="modSp">
        <pc:chgData name="Beatrice Fabiani" userId="S::beatricef@iadb.org::a81c97b5-6142-4c31-aacc-edf0b3e2befc" providerId="AD" clId="Web-{F046917B-4DB1-FCFE-3BF9-F6794A50B38C}" dt="2023-02-14T17:31:18.943" v="8" actId="1076"/>
        <pc:sldMkLst>
          <pc:docMk/>
          <pc:sldMk cId="1195337801" sldId="287"/>
        </pc:sldMkLst>
        <pc:spChg chg="mod">
          <ac:chgData name="Beatrice Fabiani" userId="S::beatricef@iadb.org::a81c97b5-6142-4c31-aacc-edf0b3e2befc" providerId="AD" clId="Web-{F046917B-4DB1-FCFE-3BF9-F6794A50B38C}" dt="2023-02-14T17:31:16.787" v="7" actId="1076"/>
          <ac:spMkLst>
            <pc:docMk/>
            <pc:sldMk cId="1195337801" sldId="287"/>
            <ac:spMk id="2" creationId="{59A2D4A0-6FC0-42AB-BF00-AE487CFD6056}"/>
          </ac:spMkLst>
        </pc:spChg>
        <pc:spChg chg="mod">
          <ac:chgData name="Beatrice Fabiani" userId="S::beatricef@iadb.org::a81c97b5-6142-4c31-aacc-edf0b3e2befc" providerId="AD" clId="Web-{F046917B-4DB1-FCFE-3BF9-F6794A50B38C}" dt="2023-02-14T17:31:18.943" v="8" actId="1076"/>
          <ac:spMkLst>
            <pc:docMk/>
            <pc:sldMk cId="1195337801" sldId="287"/>
            <ac:spMk id="3" creationId="{5C9DF650-B1BC-4E12-BD53-3F9BF96B5850}"/>
          </ac:spMkLst>
        </pc:spChg>
      </pc:sldChg>
      <pc:sldChg chg="modSp">
        <pc:chgData name="Beatrice Fabiani" userId="S::beatricef@iadb.org::a81c97b5-6142-4c31-aacc-edf0b3e2befc" providerId="AD" clId="Web-{F046917B-4DB1-FCFE-3BF9-F6794A50B38C}" dt="2023-02-14T17:33:42.264" v="12" actId="20577"/>
        <pc:sldMkLst>
          <pc:docMk/>
          <pc:sldMk cId="3457988195" sldId="289"/>
        </pc:sldMkLst>
        <pc:spChg chg="mod">
          <ac:chgData name="Beatrice Fabiani" userId="S::beatricef@iadb.org::a81c97b5-6142-4c31-aacc-edf0b3e2befc" providerId="AD" clId="Web-{F046917B-4DB1-FCFE-3BF9-F6794A50B38C}" dt="2023-02-14T17:33:42.264" v="12" actId="20577"/>
          <ac:spMkLst>
            <pc:docMk/>
            <pc:sldMk cId="3457988195" sldId="289"/>
            <ac:spMk id="3" creationId="{CBE80942-C663-43FF-9768-18D448B83056}"/>
          </ac:spMkLst>
        </pc:spChg>
      </pc:sldChg>
      <pc:sldChg chg="modSp">
        <pc:chgData name="Beatrice Fabiani" userId="S::beatricef@iadb.org::a81c97b5-6142-4c31-aacc-edf0b3e2befc" providerId="AD" clId="Web-{F046917B-4DB1-FCFE-3BF9-F6794A50B38C}" dt="2023-02-14T17:28:25.308" v="5" actId="20577"/>
        <pc:sldMkLst>
          <pc:docMk/>
          <pc:sldMk cId="492994699" sldId="291"/>
        </pc:sldMkLst>
        <pc:spChg chg="mod">
          <ac:chgData name="Beatrice Fabiani" userId="S::beatricef@iadb.org::a81c97b5-6142-4c31-aacc-edf0b3e2befc" providerId="AD" clId="Web-{F046917B-4DB1-FCFE-3BF9-F6794A50B38C}" dt="2023-02-14T17:28:25.308" v="5" actId="20577"/>
          <ac:spMkLst>
            <pc:docMk/>
            <pc:sldMk cId="492994699" sldId="291"/>
            <ac:spMk id="3" creationId="{C87FA9F2-B2A2-4715-B834-8C5AFF6EF249}"/>
          </ac:spMkLst>
        </pc:spChg>
      </pc:sldChg>
      <pc:sldChg chg="modSp">
        <pc:chgData name="Beatrice Fabiani" userId="S::beatricef@iadb.org::a81c97b5-6142-4c31-aacc-edf0b3e2befc" providerId="AD" clId="Web-{F046917B-4DB1-FCFE-3BF9-F6794A50B38C}" dt="2023-02-14T17:36:26.461" v="18" actId="20577"/>
        <pc:sldMkLst>
          <pc:docMk/>
          <pc:sldMk cId="567127506" sldId="297"/>
        </pc:sldMkLst>
        <pc:spChg chg="mod">
          <ac:chgData name="Beatrice Fabiani" userId="S::beatricef@iadb.org::a81c97b5-6142-4c31-aacc-edf0b3e2befc" providerId="AD" clId="Web-{F046917B-4DB1-FCFE-3BF9-F6794A50B38C}" dt="2023-02-14T17:36:26.461" v="18" actId="20577"/>
          <ac:spMkLst>
            <pc:docMk/>
            <pc:sldMk cId="567127506" sldId="297"/>
            <ac:spMk id="3" creationId="{151AEB5D-BC4F-46E1-A3B8-7DACC749224F}"/>
          </ac:spMkLst>
        </pc:spChg>
      </pc:sldChg>
    </pc:docChg>
  </pc:docChgLst>
  <pc:docChgLst>
    <pc:chgData name="Beatrice Fabiani" userId="a81c97b5-6142-4c31-aacc-edf0b3e2befc" providerId="ADAL" clId="{7E99B743-9CF4-4B73-93E7-76B6914FAA72}"/>
    <pc:docChg chg="undo redo custSel modSld">
      <pc:chgData name="Beatrice Fabiani" userId="a81c97b5-6142-4c31-aacc-edf0b3e2befc" providerId="ADAL" clId="{7E99B743-9CF4-4B73-93E7-76B6914FAA72}" dt="2023-02-13T20:10:17.945" v="2253" actId="478"/>
      <pc:docMkLst>
        <pc:docMk/>
      </pc:docMkLst>
      <pc:sldChg chg="modSp mod">
        <pc:chgData name="Beatrice Fabiani" userId="a81c97b5-6142-4c31-aacc-edf0b3e2befc" providerId="ADAL" clId="{7E99B743-9CF4-4B73-93E7-76B6914FAA72}" dt="2023-02-13T19:36:11.726" v="2135" actId="20577"/>
        <pc:sldMkLst>
          <pc:docMk/>
          <pc:sldMk cId="1330637837" sldId="256"/>
        </pc:sldMkLst>
        <pc:spChg chg="mod">
          <ac:chgData name="Beatrice Fabiani" userId="a81c97b5-6142-4c31-aacc-edf0b3e2befc" providerId="ADAL" clId="{7E99B743-9CF4-4B73-93E7-76B6914FAA72}" dt="2023-02-13T19:36:11.726" v="2135" actId="20577"/>
          <ac:spMkLst>
            <pc:docMk/>
            <pc:sldMk cId="1330637837" sldId="256"/>
            <ac:spMk id="2" creationId="{7897DB7C-139D-4C60-B48E-EF498F7A1EA1}"/>
          </ac:spMkLst>
        </pc:spChg>
        <pc:spChg chg="mod">
          <ac:chgData name="Beatrice Fabiani" userId="a81c97b5-6142-4c31-aacc-edf0b3e2befc" providerId="ADAL" clId="{7E99B743-9CF4-4B73-93E7-76B6914FAA72}" dt="2023-02-13T16:31:17.147" v="39" actId="27636"/>
          <ac:spMkLst>
            <pc:docMk/>
            <pc:sldMk cId="1330637837" sldId="256"/>
            <ac:spMk id="3" creationId="{8B6138C3-5DA3-4CC9-BA6F-09C60DB1D0F9}"/>
          </ac:spMkLst>
        </pc:spChg>
      </pc:sldChg>
      <pc:sldChg chg="addSp delSp modSp mod">
        <pc:chgData name="Beatrice Fabiani" userId="a81c97b5-6142-4c31-aacc-edf0b3e2befc" providerId="ADAL" clId="{7E99B743-9CF4-4B73-93E7-76B6914FAA72}" dt="2023-02-13T19:40:04.786" v="2137" actId="20577"/>
        <pc:sldMkLst>
          <pc:docMk/>
          <pc:sldMk cId="2933179573" sldId="257"/>
        </pc:sldMkLst>
        <pc:spChg chg="mod">
          <ac:chgData name="Beatrice Fabiani" userId="a81c97b5-6142-4c31-aacc-edf0b3e2befc" providerId="ADAL" clId="{7E99B743-9CF4-4B73-93E7-76B6914FAA72}" dt="2023-02-13T16:50:04.794" v="223" actId="790"/>
          <ac:spMkLst>
            <pc:docMk/>
            <pc:sldMk cId="2933179573" sldId="257"/>
            <ac:spMk id="2" creationId="{846E2B41-DD0E-47BE-A2E5-7BA912C52698}"/>
          </ac:spMkLst>
        </pc:spChg>
        <pc:spChg chg="mod">
          <ac:chgData name="Beatrice Fabiani" userId="a81c97b5-6142-4c31-aacc-edf0b3e2befc" providerId="ADAL" clId="{7E99B743-9CF4-4B73-93E7-76B6914FAA72}" dt="2023-02-13T19:40:04.786" v="2137" actId="20577"/>
          <ac:spMkLst>
            <pc:docMk/>
            <pc:sldMk cId="2933179573" sldId="257"/>
            <ac:spMk id="3" creationId="{516E542D-B5CB-4A9E-812A-DA8154F606A9}"/>
          </ac:spMkLst>
        </pc:spChg>
        <pc:picChg chg="add del">
          <ac:chgData name="Beatrice Fabiani" userId="a81c97b5-6142-4c31-aacc-edf0b3e2befc" providerId="ADAL" clId="{7E99B743-9CF4-4B73-93E7-76B6914FAA72}" dt="2023-02-13T16:50:32.512" v="225" actId="478"/>
          <ac:picMkLst>
            <pc:docMk/>
            <pc:sldMk cId="2933179573" sldId="257"/>
            <ac:picMk id="4" creationId="{885F6C8B-12D4-F099-CE2A-2D8893FEF327}"/>
          </ac:picMkLst>
        </pc:picChg>
      </pc:sldChg>
      <pc:sldChg chg="modSp mod">
        <pc:chgData name="Beatrice Fabiani" userId="a81c97b5-6142-4c31-aacc-edf0b3e2befc" providerId="ADAL" clId="{7E99B743-9CF4-4B73-93E7-76B6914FAA72}" dt="2023-02-13T16:39:21.902" v="174" actId="1076"/>
        <pc:sldMkLst>
          <pc:docMk/>
          <pc:sldMk cId="1343749396" sldId="258"/>
        </pc:sldMkLst>
        <pc:spChg chg="mod">
          <ac:chgData name="Beatrice Fabiani" userId="a81c97b5-6142-4c31-aacc-edf0b3e2befc" providerId="ADAL" clId="{7E99B743-9CF4-4B73-93E7-76B6914FAA72}" dt="2023-02-13T16:31:32.563" v="40"/>
          <ac:spMkLst>
            <pc:docMk/>
            <pc:sldMk cId="1343749396" sldId="258"/>
            <ac:spMk id="2" creationId="{45A9384C-01DC-4C09-A7C9-1F612F5709FB}"/>
          </ac:spMkLst>
        </pc:spChg>
        <pc:spChg chg="mod">
          <ac:chgData name="Beatrice Fabiani" userId="a81c97b5-6142-4c31-aacc-edf0b3e2befc" providerId="ADAL" clId="{7E99B743-9CF4-4B73-93E7-76B6914FAA72}" dt="2023-02-13T16:39:21.902" v="174" actId="1076"/>
          <ac:spMkLst>
            <pc:docMk/>
            <pc:sldMk cId="1343749396" sldId="258"/>
            <ac:spMk id="3" creationId="{086DF9E3-B677-4D25-9F54-1F3972C1C8DE}"/>
          </ac:spMkLst>
        </pc:spChg>
      </pc:sldChg>
      <pc:sldChg chg="modSp mod">
        <pc:chgData name="Beatrice Fabiani" userId="a81c97b5-6142-4c31-aacc-edf0b3e2befc" providerId="ADAL" clId="{7E99B743-9CF4-4B73-93E7-76B6914FAA72}" dt="2023-02-13T19:58:28.580" v="2214" actId="113"/>
        <pc:sldMkLst>
          <pc:docMk/>
          <pc:sldMk cId="2338741306" sldId="272"/>
        </pc:sldMkLst>
        <pc:spChg chg="mod">
          <ac:chgData name="Beatrice Fabiani" userId="a81c97b5-6142-4c31-aacc-edf0b3e2befc" providerId="ADAL" clId="{7E99B743-9CF4-4B73-93E7-76B6914FAA72}" dt="2023-02-13T18:50:49.950" v="1386" actId="20577"/>
          <ac:spMkLst>
            <pc:docMk/>
            <pc:sldMk cId="2338741306" sldId="272"/>
            <ac:spMk id="2" creationId="{E843F329-17CD-4B78-8797-A4D1FE080705}"/>
          </ac:spMkLst>
        </pc:spChg>
        <pc:spChg chg="mod">
          <ac:chgData name="Beatrice Fabiani" userId="a81c97b5-6142-4c31-aacc-edf0b3e2befc" providerId="ADAL" clId="{7E99B743-9CF4-4B73-93E7-76B6914FAA72}" dt="2023-02-13T19:58:28.580" v="2214" actId="113"/>
          <ac:spMkLst>
            <pc:docMk/>
            <pc:sldMk cId="2338741306" sldId="272"/>
            <ac:spMk id="3" creationId="{A85FF772-C97C-4ADC-94D5-3591098A54E5}"/>
          </ac:spMkLst>
        </pc:spChg>
      </pc:sldChg>
      <pc:sldChg chg="modSp mod">
        <pc:chgData name="Beatrice Fabiani" userId="a81c97b5-6142-4c31-aacc-edf0b3e2befc" providerId="ADAL" clId="{7E99B743-9CF4-4B73-93E7-76B6914FAA72}" dt="2023-02-13T20:07:12.519" v="2224" actId="113"/>
        <pc:sldMkLst>
          <pc:docMk/>
          <pc:sldMk cId="548075878" sldId="274"/>
        </pc:sldMkLst>
        <pc:spChg chg="mod">
          <ac:chgData name="Beatrice Fabiani" userId="a81c97b5-6142-4c31-aacc-edf0b3e2befc" providerId="ADAL" clId="{7E99B743-9CF4-4B73-93E7-76B6914FAA72}" dt="2023-02-13T19:30:06.244" v="1953"/>
          <ac:spMkLst>
            <pc:docMk/>
            <pc:sldMk cId="548075878" sldId="274"/>
            <ac:spMk id="2" creationId="{13F19714-0FBE-4D87-9EC5-DA8AFFB77BEC}"/>
          </ac:spMkLst>
        </pc:spChg>
        <pc:spChg chg="mod">
          <ac:chgData name="Beatrice Fabiani" userId="a81c97b5-6142-4c31-aacc-edf0b3e2befc" providerId="ADAL" clId="{7E99B743-9CF4-4B73-93E7-76B6914FAA72}" dt="2023-02-13T20:07:12.519" v="2224" actId="113"/>
          <ac:spMkLst>
            <pc:docMk/>
            <pc:sldMk cId="548075878" sldId="274"/>
            <ac:spMk id="3" creationId="{1B0CDAA0-9674-468E-A4E5-4F378454E82E}"/>
          </ac:spMkLst>
        </pc:spChg>
      </pc:sldChg>
      <pc:sldChg chg="modSp mod">
        <pc:chgData name="Beatrice Fabiani" userId="a81c97b5-6142-4c31-aacc-edf0b3e2befc" providerId="ADAL" clId="{7E99B743-9CF4-4B73-93E7-76B6914FAA72}" dt="2023-02-13T20:08:00" v="2240" actId="20577"/>
        <pc:sldMkLst>
          <pc:docMk/>
          <pc:sldMk cId="1398771791" sldId="275"/>
        </pc:sldMkLst>
        <pc:spChg chg="mod">
          <ac:chgData name="Beatrice Fabiani" userId="a81c97b5-6142-4c31-aacc-edf0b3e2befc" providerId="ADAL" clId="{7E99B743-9CF4-4B73-93E7-76B6914FAA72}" dt="2023-02-13T19:31:27.071" v="1973"/>
          <ac:spMkLst>
            <pc:docMk/>
            <pc:sldMk cId="1398771791" sldId="275"/>
            <ac:spMk id="2" creationId="{E31EEE49-AE35-4C33-9AD0-F37E7EC2F3E2}"/>
          </ac:spMkLst>
        </pc:spChg>
        <pc:spChg chg="mod">
          <ac:chgData name="Beatrice Fabiani" userId="a81c97b5-6142-4c31-aacc-edf0b3e2befc" providerId="ADAL" clId="{7E99B743-9CF4-4B73-93E7-76B6914FAA72}" dt="2023-02-13T20:08:00" v="2240" actId="20577"/>
          <ac:spMkLst>
            <pc:docMk/>
            <pc:sldMk cId="1398771791" sldId="275"/>
            <ac:spMk id="3" creationId="{CCE34206-9FA4-47D0-AE1D-04A6EF2EBEC3}"/>
          </ac:spMkLst>
        </pc:spChg>
      </pc:sldChg>
      <pc:sldChg chg="modSp mod">
        <pc:chgData name="Beatrice Fabiani" userId="a81c97b5-6142-4c31-aacc-edf0b3e2befc" providerId="ADAL" clId="{7E99B743-9CF4-4B73-93E7-76B6914FAA72}" dt="2023-02-13T20:06:25.593" v="2223" actId="113"/>
        <pc:sldMkLst>
          <pc:docMk/>
          <pc:sldMk cId="1243169935" sldId="276"/>
        </pc:sldMkLst>
        <pc:spChg chg="mod">
          <ac:chgData name="Beatrice Fabiani" userId="a81c97b5-6142-4c31-aacc-edf0b3e2befc" providerId="ADAL" clId="{7E99B743-9CF4-4B73-93E7-76B6914FAA72}" dt="2023-02-13T19:21:38.123" v="1857"/>
          <ac:spMkLst>
            <pc:docMk/>
            <pc:sldMk cId="1243169935" sldId="276"/>
            <ac:spMk id="2" creationId="{4E9C2D94-FA5C-416A-A880-372CD4E64DA0}"/>
          </ac:spMkLst>
        </pc:spChg>
        <pc:spChg chg="mod">
          <ac:chgData name="Beatrice Fabiani" userId="a81c97b5-6142-4c31-aacc-edf0b3e2befc" providerId="ADAL" clId="{7E99B743-9CF4-4B73-93E7-76B6914FAA72}" dt="2023-02-13T20:06:25.593" v="2223" actId="113"/>
          <ac:spMkLst>
            <pc:docMk/>
            <pc:sldMk cId="1243169935" sldId="276"/>
            <ac:spMk id="3" creationId="{38C0DE2A-633D-4A97-AA82-B4FB41C05B30}"/>
          </ac:spMkLst>
        </pc:spChg>
      </pc:sldChg>
      <pc:sldChg chg="modSp mod">
        <pc:chgData name="Beatrice Fabiani" userId="a81c97b5-6142-4c31-aacc-edf0b3e2befc" providerId="ADAL" clId="{7E99B743-9CF4-4B73-93E7-76B6914FAA72}" dt="2023-02-13T20:09:26.561" v="2242" actId="113"/>
        <pc:sldMkLst>
          <pc:docMk/>
          <pc:sldMk cId="1242639197" sldId="280"/>
        </pc:sldMkLst>
        <pc:spChg chg="mod">
          <ac:chgData name="Beatrice Fabiani" userId="a81c97b5-6142-4c31-aacc-edf0b3e2befc" providerId="ADAL" clId="{7E99B743-9CF4-4B73-93E7-76B6914FAA72}" dt="2023-02-13T19:34:28.024" v="2075"/>
          <ac:spMkLst>
            <pc:docMk/>
            <pc:sldMk cId="1242639197" sldId="280"/>
            <ac:spMk id="2" creationId="{681DB02C-97AD-4BC0-A545-39517F22879E}"/>
          </ac:spMkLst>
        </pc:spChg>
        <pc:spChg chg="mod">
          <ac:chgData name="Beatrice Fabiani" userId="a81c97b5-6142-4c31-aacc-edf0b3e2befc" providerId="ADAL" clId="{7E99B743-9CF4-4B73-93E7-76B6914FAA72}" dt="2023-02-13T20:09:26.561" v="2242" actId="113"/>
          <ac:spMkLst>
            <pc:docMk/>
            <pc:sldMk cId="1242639197" sldId="280"/>
            <ac:spMk id="3" creationId="{82954408-12DF-4A6E-83DC-9297318C16CE}"/>
          </ac:spMkLst>
        </pc:spChg>
      </pc:sldChg>
      <pc:sldChg chg="modSp mod">
        <pc:chgData name="Beatrice Fabiani" userId="a81c97b5-6142-4c31-aacc-edf0b3e2befc" providerId="ADAL" clId="{7E99B743-9CF4-4B73-93E7-76B6914FAA72}" dt="2023-02-13T19:41:46.032" v="2147" actId="20577"/>
        <pc:sldMkLst>
          <pc:docMk/>
          <pc:sldMk cId="2059911954" sldId="282"/>
        </pc:sldMkLst>
        <pc:spChg chg="mod">
          <ac:chgData name="Beatrice Fabiani" userId="a81c97b5-6142-4c31-aacc-edf0b3e2befc" providerId="ADAL" clId="{7E99B743-9CF4-4B73-93E7-76B6914FAA72}" dt="2023-02-13T17:17:08.542" v="707" actId="20577"/>
          <ac:spMkLst>
            <pc:docMk/>
            <pc:sldMk cId="2059911954" sldId="282"/>
            <ac:spMk id="2" creationId="{E87D8C34-AB38-40E5-BC2C-55AA908883E1}"/>
          </ac:spMkLst>
        </pc:spChg>
        <pc:spChg chg="mod">
          <ac:chgData name="Beatrice Fabiani" userId="a81c97b5-6142-4c31-aacc-edf0b3e2befc" providerId="ADAL" clId="{7E99B743-9CF4-4B73-93E7-76B6914FAA72}" dt="2023-02-13T19:41:46.032" v="2147" actId="20577"/>
          <ac:spMkLst>
            <pc:docMk/>
            <pc:sldMk cId="2059911954" sldId="282"/>
            <ac:spMk id="3" creationId="{9FBA31AA-4F31-4E65-A0DB-00C49775AF97}"/>
          </ac:spMkLst>
        </pc:spChg>
      </pc:sldChg>
      <pc:sldChg chg="modSp mod">
        <pc:chgData name="Beatrice Fabiani" userId="a81c97b5-6142-4c31-aacc-edf0b3e2befc" providerId="ADAL" clId="{7E99B743-9CF4-4B73-93E7-76B6914FAA72}" dt="2023-02-13T19:44:05.478" v="2154" actId="113"/>
        <pc:sldMkLst>
          <pc:docMk/>
          <pc:sldMk cId="1208992688" sldId="284"/>
        </pc:sldMkLst>
        <pc:spChg chg="mod">
          <ac:chgData name="Beatrice Fabiani" userId="a81c97b5-6142-4c31-aacc-edf0b3e2befc" providerId="ADAL" clId="{7E99B743-9CF4-4B73-93E7-76B6914FAA72}" dt="2023-02-13T17:13:12.918" v="681" actId="20577"/>
          <ac:spMkLst>
            <pc:docMk/>
            <pc:sldMk cId="1208992688" sldId="284"/>
            <ac:spMk id="2" creationId="{C92DC7D6-A1EE-4130-9F65-80E097C9F918}"/>
          </ac:spMkLst>
        </pc:spChg>
        <pc:spChg chg="mod">
          <ac:chgData name="Beatrice Fabiani" userId="a81c97b5-6142-4c31-aacc-edf0b3e2befc" providerId="ADAL" clId="{7E99B743-9CF4-4B73-93E7-76B6914FAA72}" dt="2023-02-13T19:44:05.478" v="2154" actId="113"/>
          <ac:spMkLst>
            <pc:docMk/>
            <pc:sldMk cId="1208992688" sldId="284"/>
            <ac:spMk id="3" creationId="{8E3589B7-7B06-4F45-8AA0-2DB54EE68555}"/>
          </ac:spMkLst>
        </pc:spChg>
      </pc:sldChg>
      <pc:sldChg chg="modSp mod">
        <pc:chgData name="Beatrice Fabiani" userId="a81c97b5-6142-4c31-aacc-edf0b3e2befc" providerId="ADAL" clId="{7E99B743-9CF4-4B73-93E7-76B6914FAA72}" dt="2023-02-13T19:55:59.466" v="2210" actId="113"/>
        <pc:sldMkLst>
          <pc:docMk/>
          <pc:sldMk cId="328088620" sldId="286"/>
        </pc:sldMkLst>
        <pc:spChg chg="mod">
          <ac:chgData name="Beatrice Fabiani" userId="a81c97b5-6142-4c31-aacc-edf0b3e2befc" providerId="ADAL" clId="{7E99B743-9CF4-4B73-93E7-76B6914FAA72}" dt="2023-02-13T17:42:04.475" v="1296" actId="313"/>
          <ac:spMkLst>
            <pc:docMk/>
            <pc:sldMk cId="328088620" sldId="286"/>
            <ac:spMk id="2" creationId="{FBFEC18D-E2AC-47FC-B2C3-9D5658533B6B}"/>
          </ac:spMkLst>
        </pc:spChg>
        <pc:spChg chg="mod">
          <ac:chgData name="Beatrice Fabiani" userId="a81c97b5-6142-4c31-aacc-edf0b3e2befc" providerId="ADAL" clId="{7E99B743-9CF4-4B73-93E7-76B6914FAA72}" dt="2023-02-13T19:55:59.466" v="2210" actId="113"/>
          <ac:spMkLst>
            <pc:docMk/>
            <pc:sldMk cId="328088620" sldId="286"/>
            <ac:spMk id="3" creationId="{CF6A0D4B-160E-4B1A-824B-E5D82C5DE1F2}"/>
          </ac:spMkLst>
        </pc:spChg>
      </pc:sldChg>
      <pc:sldChg chg="modSp mod">
        <pc:chgData name="Beatrice Fabiani" userId="a81c97b5-6142-4c31-aacc-edf0b3e2befc" providerId="ADAL" clId="{7E99B743-9CF4-4B73-93E7-76B6914FAA72}" dt="2023-02-13T19:02:28.152" v="1487" actId="1076"/>
        <pc:sldMkLst>
          <pc:docMk/>
          <pc:sldMk cId="1195337801" sldId="287"/>
        </pc:sldMkLst>
        <pc:spChg chg="mod">
          <ac:chgData name="Beatrice Fabiani" userId="a81c97b5-6142-4c31-aacc-edf0b3e2befc" providerId="ADAL" clId="{7E99B743-9CF4-4B73-93E7-76B6914FAA72}" dt="2023-02-13T18:59:50.929" v="1451" actId="27636"/>
          <ac:spMkLst>
            <pc:docMk/>
            <pc:sldMk cId="1195337801" sldId="287"/>
            <ac:spMk id="2" creationId="{59A2D4A0-6FC0-42AB-BF00-AE487CFD6056}"/>
          </ac:spMkLst>
        </pc:spChg>
        <pc:spChg chg="mod">
          <ac:chgData name="Beatrice Fabiani" userId="a81c97b5-6142-4c31-aacc-edf0b3e2befc" providerId="ADAL" clId="{7E99B743-9CF4-4B73-93E7-76B6914FAA72}" dt="2023-02-13T19:02:28.152" v="1487" actId="1076"/>
          <ac:spMkLst>
            <pc:docMk/>
            <pc:sldMk cId="1195337801" sldId="287"/>
            <ac:spMk id="3" creationId="{5C9DF650-B1BC-4E12-BD53-3F9BF96B5850}"/>
          </ac:spMkLst>
        </pc:spChg>
      </pc:sldChg>
      <pc:sldChg chg="modSp mod">
        <pc:chgData name="Beatrice Fabiani" userId="a81c97b5-6142-4c31-aacc-edf0b3e2befc" providerId="ADAL" clId="{7E99B743-9CF4-4B73-93E7-76B6914FAA72}" dt="2023-02-13T19:59:37.997" v="2215" actId="1076"/>
        <pc:sldMkLst>
          <pc:docMk/>
          <pc:sldMk cId="1767532270" sldId="288"/>
        </pc:sldMkLst>
        <pc:spChg chg="mod">
          <ac:chgData name="Beatrice Fabiani" userId="a81c97b5-6142-4c31-aacc-edf0b3e2befc" providerId="ADAL" clId="{7E99B743-9CF4-4B73-93E7-76B6914FAA72}" dt="2023-02-13T19:03:07.418" v="1526" actId="20577"/>
          <ac:spMkLst>
            <pc:docMk/>
            <pc:sldMk cId="1767532270" sldId="288"/>
            <ac:spMk id="2" creationId="{B8548DCE-5F68-4573-8FF9-6067FC592721}"/>
          </ac:spMkLst>
        </pc:spChg>
        <pc:spChg chg="mod">
          <ac:chgData name="Beatrice Fabiani" userId="a81c97b5-6142-4c31-aacc-edf0b3e2befc" providerId="ADAL" clId="{7E99B743-9CF4-4B73-93E7-76B6914FAA72}" dt="2023-02-13T19:59:37.997" v="2215" actId="1076"/>
          <ac:spMkLst>
            <pc:docMk/>
            <pc:sldMk cId="1767532270" sldId="288"/>
            <ac:spMk id="3" creationId="{FAB88D7F-FC38-43EF-ADCC-C6DCBB7A6D02}"/>
          </ac:spMkLst>
        </pc:spChg>
      </pc:sldChg>
      <pc:sldChg chg="modSp mod">
        <pc:chgData name="Beatrice Fabiani" userId="a81c97b5-6142-4c31-aacc-edf0b3e2befc" providerId="ADAL" clId="{7E99B743-9CF4-4B73-93E7-76B6914FAA72}" dt="2023-02-13T19:12:50.847" v="1696" actId="20577"/>
        <pc:sldMkLst>
          <pc:docMk/>
          <pc:sldMk cId="3457988195" sldId="289"/>
        </pc:sldMkLst>
        <pc:spChg chg="mod">
          <ac:chgData name="Beatrice Fabiani" userId="a81c97b5-6142-4c31-aacc-edf0b3e2befc" providerId="ADAL" clId="{7E99B743-9CF4-4B73-93E7-76B6914FAA72}" dt="2023-02-13T19:08:22.945" v="1597" actId="20577"/>
          <ac:spMkLst>
            <pc:docMk/>
            <pc:sldMk cId="3457988195" sldId="289"/>
            <ac:spMk id="2" creationId="{5648D6D6-3231-4FF8-8D82-CCDA67B2A379}"/>
          </ac:spMkLst>
        </pc:spChg>
        <pc:spChg chg="mod">
          <ac:chgData name="Beatrice Fabiani" userId="a81c97b5-6142-4c31-aacc-edf0b3e2befc" providerId="ADAL" clId="{7E99B743-9CF4-4B73-93E7-76B6914FAA72}" dt="2023-02-13T19:12:50.847" v="1696" actId="20577"/>
          <ac:spMkLst>
            <pc:docMk/>
            <pc:sldMk cId="3457988195" sldId="289"/>
            <ac:spMk id="3" creationId="{CBE80942-C663-43FF-9768-18D448B83056}"/>
          </ac:spMkLst>
        </pc:spChg>
      </pc:sldChg>
      <pc:sldChg chg="modSp mod">
        <pc:chgData name="Beatrice Fabiani" userId="a81c97b5-6142-4c31-aacc-edf0b3e2befc" providerId="ADAL" clId="{7E99B743-9CF4-4B73-93E7-76B6914FAA72}" dt="2023-02-13T20:02:08.940" v="2217" actId="20577"/>
        <pc:sldMkLst>
          <pc:docMk/>
          <pc:sldMk cId="4239600140" sldId="290"/>
        </pc:sldMkLst>
        <pc:spChg chg="mod">
          <ac:chgData name="Beatrice Fabiani" userId="a81c97b5-6142-4c31-aacc-edf0b3e2befc" providerId="ADAL" clId="{7E99B743-9CF4-4B73-93E7-76B6914FAA72}" dt="2023-02-13T19:13:06.833" v="1698" actId="27636"/>
          <ac:spMkLst>
            <pc:docMk/>
            <pc:sldMk cId="4239600140" sldId="290"/>
            <ac:spMk id="2" creationId="{2A53423B-FFE5-4FEB-8CF1-850F6E56EF94}"/>
          </ac:spMkLst>
        </pc:spChg>
        <pc:spChg chg="mod">
          <ac:chgData name="Beatrice Fabiani" userId="a81c97b5-6142-4c31-aacc-edf0b3e2befc" providerId="ADAL" clId="{7E99B743-9CF4-4B73-93E7-76B6914FAA72}" dt="2023-02-13T20:02:08.940" v="2217" actId="20577"/>
          <ac:spMkLst>
            <pc:docMk/>
            <pc:sldMk cId="4239600140" sldId="290"/>
            <ac:spMk id="3" creationId="{297A94C2-7711-48BA-96F9-6B8A811C571E}"/>
          </ac:spMkLst>
        </pc:spChg>
      </pc:sldChg>
      <pc:sldChg chg="modSp mod">
        <pc:chgData name="Beatrice Fabiani" userId="a81c97b5-6142-4c31-aacc-edf0b3e2befc" providerId="ADAL" clId="{7E99B743-9CF4-4B73-93E7-76B6914FAA72}" dt="2023-02-13T19:48:59.578" v="2186" actId="113"/>
        <pc:sldMkLst>
          <pc:docMk/>
          <pc:sldMk cId="492994699" sldId="291"/>
        </pc:sldMkLst>
        <pc:spChg chg="mod">
          <ac:chgData name="Beatrice Fabiani" userId="a81c97b5-6142-4c31-aacc-edf0b3e2befc" providerId="ADAL" clId="{7E99B743-9CF4-4B73-93E7-76B6914FAA72}" dt="2023-02-13T17:24:15.090" v="938" actId="790"/>
          <ac:spMkLst>
            <pc:docMk/>
            <pc:sldMk cId="492994699" sldId="291"/>
            <ac:spMk id="2" creationId="{D09BEA39-8D1B-43B1-8603-1A2BF3F5B486}"/>
          </ac:spMkLst>
        </pc:spChg>
        <pc:spChg chg="mod">
          <ac:chgData name="Beatrice Fabiani" userId="a81c97b5-6142-4c31-aacc-edf0b3e2befc" providerId="ADAL" clId="{7E99B743-9CF4-4B73-93E7-76B6914FAA72}" dt="2023-02-13T19:48:59.578" v="2186" actId="113"/>
          <ac:spMkLst>
            <pc:docMk/>
            <pc:sldMk cId="492994699" sldId="291"/>
            <ac:spMk id="3" creationId="{C87FA9F2-B2A2-4715-B834-8C5AFF6EF249}"/>
          </ac:spMkLst>
        </pc:spChg>
      </pc:sldChg>
      <pc:sldChg chg="modSp mod">
        <pc:chgData name="Beatrice Fabiani" userId="a81c97b5-6142-4c31-aacc-edf0b3e2befc" providerId="ADAL" clId="{7E99B743-9CF4-4B73-93E7-76B6914FAA72}" dt="2023-02-13T19:53:38.621" v="2207" actId="20577"/>
        <pc:sldMkLst>
          <pc:docMk/>
          <pc:sldMk cId="438400113" sldId="292"/>
        </pc:sldMkLst>
        <pc:spChg chg="mod">
          <ac:chgData name="Beatrice Fabiani" userId="a81c97b5-6142-4c31-aacc-edf0b3e2befc" providerId="ADAL" clId="{7E99B743-9CF4-4B73-93E7-76B6914FAA72}" dt="2023-02-13T17:31:17.706" v="1051" actId="790"/>
          <ac:spMkLst>
            <pc:docMk/>
            <pc:sldMk cId="438400113" sldId="292"/>
            <ac:spMk id="2" creationId="{5FFA11B8-DE98-41E2-9D38-7E5BA7B6AB52}"/>
          </ac:spMkLst>
        </pc:spChg>
        <pc:spChg chg="mod">
          <ac:chgData name="Beatrice Fabiani" userId="a81c97b5-6142-4c31-aacc-edf0b3e2befc" providerId="ADAL" clId="{7E99B743-9CF4-4B73-93E7-76B6914FAA72}" dt="2023-02-13T19:53:38.621" v="2207" actId="20577"/>
          <ac:spMkLst>
            <pc:docMk/>
            <pc:sldMk cId="438400113" sldId="292"/>
            <ac:spMk id="3" creationId="{1CB62D41-97A5-413B-B43D-F8DD31E57687}"/>
          </ac:spMkLst>
        </pc:spChg>
      </pc:sldChg>
      <pc:sldChg chg="modSp mod">
        <pc:chgData name="Beatrice Fabiani" userId="a81c97b5-6142-4c31-aacc-edf0b3e2befc" providerId="ADAL" clId="{7E99B743-9CF4-4B73-93E7-76B6914FAA72}" dt="2023-02-13T19:45:17.623" v="2170" actId="20577"/>
        <pc:sldMkLst>
          <pc:docMk/>
          <pc:sldMk cId="4060007551" sldId="294"/>
        </pc:sldMkLst>
        <pc:spChg chg="mod">
          <ac:chgData name="Beatrice Fabiani" userId="a81c97b5-6142-4c31-aacc-edf0b3e2befc" providerId="ADAL" clId="{7E99B743-9CF4-4B73-93E7-76B6914FAA72}" dt="2023-02-13T19:45:17.623" v="2170" actId="20577"/>
          <ac:spMkLst>
            <pc:docMk/>
            <pc:sldMk cId="4060007551" sldId="294"/>
            <ac:spMk id="2" creationId="{47E1473E-47DB-4A25-801B-36E0C233A10C}"/>
          </ac:spMkLst>
        </pc:spChg>
        <pc:spChg chg="mod">
          <ac:chgData name="Beatrice Fabiani" userId="a81c97b5-6142-4c31-aacc-edf0b3e2befc" providerId="ADAL" clId="{7E99B743-9CF4-4B73-93E7-76B6914FAA72}" dt="2023-02-13T17:23:33.604" v="934" actId="20577"/>
          <ac:spMkLst>
            <pc:docMk/>
            <pc:sldMk cId="4060007551" sldId="294"/>
            <ac:spMk id="3" creationId="{A94E58AA-B6F4-440C-9126-1DFFE1D5AE42}"/>
          </ac:spMkLst>
        </pc:spChg>
      </pc:sldChg>
      <pc:sldChg chg="modSp mod">
        <pc:chgData name="Beatrice Fabiani" userId="a81c97b5-6142-4c31-aacc-edf0b3e2befc" providerId="ADAL" clId="{7E99B743-9CF4-4B73-93E7-76B6914FAA72}" dt="2023-02-13T19:42:44.731" v="2150" actId="113"/>
        <pc:sldMkLst>
          <pc:docMk/>
          <pc:sldMk cId="464740943" sldId="295"/>
        </pc:sldMkLst>
        <pc:spChg chg="mod">
          <ac:chgData name="Beatrice Fabiani" userId="a81c97b5-6142-4c31-aacc-edf0b3e2befc" providerId="ADAL" clId="{7E99B743-9CF4-4B73-93E7-76B6914FAA72}" dt="2023-02-13T17:09:13.064" v="628" actId="790"/>
          <ac:spMkLst>
            <pc:docMk/>
            <pc:sldMk cId="464740943" sldId="295"/>
            <ac:spMk id="2" creationId="{7BFEB545-34D5-4C57-8761-89C4179ADA8C}"/>
          </ac:spMkLst>
        </pc:spChg>
        <pc:spChg chg="mod">
          <ac:chgData name="Beatrice Fabiani" userId="a81c97b5-6142-4c31-aacc-edf0b3e2befc" providerId="ADAL" clId="{7E99B743-9CF4-4B73-93E7-76B6914FAA72}" dt="2023-02-13T19:42:44.731" v="2150" actId="113"/>
          <ac:spMkLst>
            <pc:docMk/>
            <pc:sldMk cId="464740943" sldId="295"/>
            <ac:spMk id="3" creationId="{08D8C023-C4F6-476B-9ECC-03E6F1B622F3}"/>
          </ac:spMkLst>
        </pc:spChg>
      </pc:sldChg>
      <pc:sldChg chg="modSp mod">
        <pc:chgData name="Beatrice Fabiani" userId="a81c97b5-6142-4c31-aacc-edf0b3e2befc" providerId="ADAL" clId="{7E99B743-9CF4-4B73-93E7-76B6914FAA72}" dt="2023-02-13T20:05:02.235" v="2220" actId="20577"/>
        <pc:sldMkLst>
          <pc:docMk/>
          <pc:sldMk cId="3409963170" sldId="296"/>
        </pc:sldMkLst>
        <pc:spChg chg="mod">
          <ac:chgData name="Beatrice Fabiani" userId="a81c97b5-6142-4c31-aacc-edf0b3e2befc" providerId="ADAL" clId="{7E99B743-9CF4-4B73-93E7-76B6914FAA72}" dt="2023-02-13T19:17:49.908" v="1784" actId="27636"/>
          <ac:spMkLst>
            <pc:docMk/>
            <pc:sldMk cId="3409963170" sldId="296"/>
            <ac:spMk id="2" creationId="{64C04C69-C6FC-4F71-B919-56E1C3F91550}"/>
          </ac:spMkLst>
        </pc:spChg>
        <pc:spChg chg="mod">
          <ac:chgData name="Beatrice Fabiani" userId="a81c97b5-6142-4c31-aacc-edf0b3e2befc" providerId="ADAL" clId="{7E99B743-9CF4-4B73-93E7-76B6914FAA72}" dt="2023-02-13T20:05:02.235" v="2220" actId="20577"/>
          <ac:spMkLst>
            <pc:docMk/>
            <pc:sldMk cId="3409963170" sldId="296"/>
            <ac:spMk id="3" creationId="{B2387DE3-600C-4929-90F5-43EDF6BF04BC}"/>
          </ac:spMkLst>
        </pc:spChg>
      </pc:sldChg>
      <pc:sldChg chg="modSp mod">
        <pc:chgData name="Beatrice Fabiani" userId="a81c97b5-6142-4c31-aacc-edf0b3e2befc" providerId="ADAL" clId="{7E99B743-9CF4-4B73-93E7-76B6914FAA72}" dt="2023-02-13T19:29:32.788" v="1952" actId="27636"/>
        <pc:sldMkLst>
          <pc:docMk/>
          <pc:sldMk cId="567127506" sldId="297"/>
        </pc:sldMkLst>
        <pc:spChg chg="mod">
          <ac:chgData name="Beatrice Fabiani" userId="a81c97b5-6142-4c31-aacc-edf0b3e2befc" providerId="ADAL" clId="{7E99B743-9CF4-4B73-93E7-76B6914FAA72}" dt="2023-02-13T19:26:29.899" v="1916"/>
          <ac:spMkLst>
            <pc:docMk/>
            <pc:sldMk cId="567127506" sldId="297"/>
            <ac:spMk id="2" creationId="{3D72725B-514D-46C5-ABDD-BD7C59D615B9}"/>
          </ac:spMkLst>
        </pc:spChg>
        <pc:spChg chg="mod">
          <ac:chgData name="Beatrice Fabiani" userId="a81c97b5-6142-4c31-aacc-edf0b3e2befc" providerId="ADAL" clId="{7E99B743-9CF4-4B73-93E7-76B6914FAA72}" dt="2023-02-13T19:29:32.788" v="1952" actId="27636"/>
          <ac:spMkLst>
            <pc:docMk/>
            <pc:sldMk cId="567127506" sldId="297"/>
            <ac:spMk id="3" creationId="{151AEB5D-BC4F-46E1-A3B8-7DACC749224F}"/>
          </ac:spMkLst>
        </pc:spChg>
      </pc:sldChg>
      <pc:sldChg chg="modSp mod">
        <pc:chgData name="Beatrice Fabiani" userId="a81c97b5-6142-4c31-aacc-edf0b3e2befc" providerId="ADAL" clId="{7E99B743-9CF4-4B73-93E7-76B6914FAA72}" dt="2023-02-13T17:39:18.823" v="1208" actId="20577"/>
        <pc:sldMkLst>
          <pc:docMk/>
          <pc:sldMk cId="2781885445" sldId="298"/>
        </pc:sldMkLst>
        <pc:spChg chg="mod">
          <ac:chgData name="Beatrice Fabiani" userId="a81c97b5-6142-4c31-aacc-edf0b3e2befc" providerId="ADAL" clId="{7E99B743-9CF4-4B73-93E7-76B6914FAA72}" dt="2023-02-13T17:36:52.002" v="1184" actId="27636"/>
          <ac:spMkLst>
            <pc:docMk/>
            <pc:sldMk cId="2781885445" sldId="298"/>
            <ac:spMk id="2" creationId="{E58B8885-397C-46C7-A456-985A34F42C30}"/>
          </ac:spMkLst>
        </pc:spChg>
        <pc:spChg chg="mod">
          <ac:chgData name="Beatrice Fabiani" userId="a81c97b5-6142-4c31-aacc-edf0b3e2befc" providerId="ADAL" clId="{7E99B743-9CF4-4B73-93E7-76B6914FAA72}" dt="2023-02-13T17:39:18.823" v="1208" actId="20577"/>
          <ac:spMkLst>
            <pc:docMk/>
            <pc:sldMk cId="2781885445" sldId="298"/>
            <ac:spMk id="3" creationId="{0DF120E9-344C-4A07-B750-8DEEC8ACAC01}"/>
          </ac:spMkLst>
        </pc:spChg>
      </pc:sldChg>
      <pc:sldChg chg="modSp mod">
        <pc:chgData name="Beatrice Fabiani" userId="a81c97b5-6142-4c31-aacc-edf0b3e2befc" providerId="ADAL" clId="{7E99B743-9CF4-4B73-93E7-76B6914FAA72}" dt="2023-02-13T17:40:48.477" v="1266" actId="790"/>
        <pc:sldMkLst>
          <pc:docMk/>
          <pc:sldMk cId="3280104392" sldId="299"/>
        </pc:sldMkLst>
        <pc:spChg chg="mod">
          <ac:chgData name="Beatrice Fabiani" userId="a81c97b5-6142-4c31-aacc-edf0b3e2befc" providerId="ADAL" clId="{7E99B743-9CF4-4B73-93E7-76B6914FAA72}" dt="2023-02-13T17:40:48.477" v="1266" actId="790"/>
          <ac:spMkLst>
            <pc:docMk/>
            <pc:sldMk cId="3280104392" sldId="299"/>
            <ac:spMk id="2" creationId="{55DC9BE7-E464-4A6E-ADBF-11CA518C498E}"/>
          </ac:spMkLst>
        </pc:spChg>
      </pc:sldChg>
      <pc:sldChg chg="modSp mod">
        <pc:chgData name="Beatrice Fabiani" userId="a81c97b5-6142-4c31-aacc-edf0b3e2befc" providerId="ADAL" clId="{7E99B743-9CF4-4B73-93E7-76B6914FAA72}" dt="2023-02-13T20:09:46.135" v="2250" actId="20577"/>
        <pc:sldMkLst>
          <pc:docMk/>
          <pc:sldMk cId="4262057926" sldId="300"/>
        </pc:sldMkLst>
        <pc:spChg chg="mod">
          <ac:chgData name="Beatrice Fabiani" userId="a81c97b5-6142-4c31-aacc-edf0b3e2befc" providerId="ADAL" clId="{7E99B743-9CF4-4B73-93E7-76B6914FAA72}" dt="2023-02-13T20:09:46.135" v="2250" actId="20577"/>
          <ac:spMkLst>
            <pc:docMk/>
            <pc:sldMk cId="4262057926" sldId="300"/>
            <ac:spMk id="2" creationId="{2B3722AE-A708-4916-A201-1731BBF1FD0A}"/>
          </ac:spMkLst>
        </pc:spChg>
      </pc:sldChg>
      <pc:sldChg chg="addSp delSp modSp mod">
        <pc:chgData name="Beatrice Fabiani" userId="a81c97b5-6142-4c31-aacc-edf0b3e2befc" providerId="ADAL" clId="{7E99B743-9CF4-4B73-93E7-76B6914FAA72}" dt="2023-02-13T20:10:17.945" v="2253" actId="478"/>
        <pc:sldMkLst>
          <pc:docMk/>
          <pc:sldMk cId="4042470008" sldId="301"/>
        </pc:sldMkLst>
        <pc:spChg chg="del mod">
          <ac:chgData name="Beatrice Fabiani" userId="a81c97b5-6142-4c31-aacc-edf0b3e2befc" providerId="ADAL" clId="{7E99B743-9CF4-4B73-93E7-76B6914FAA72}" dt="2023-02-13T20:10:15.784" v="2252" actId="478"/>
          <ac:spMkLst>
            <pc:docMk/>
            <pc:sldMk cId="4042470008" sldId="301"/>
            <ac:spMk id="2" creationId="{C6123D55-1E95-43A6-86EA-278D062FD35D}"/>
          </ac:spMkLst>
        </pc:spChg>
        <pc:spChg chg="add mod">
          <ac:chgData name="Beatrice Fabiani" userId="a81c97b5-6142-4c31-aacc-edf0b3e2befc" providerId="ADAL" clId="{7E99B743-9CF4-4B73-93E7-76B6914FAA72}" dt="2023-02-13T20:10:13.395" v="2251"/>
          <ac:spMkLst>
            <pc:docMk/>
            <pc:sldMk cId="4042470008" sldId="301"/>
            <ac:spMk id="4" creationId="{A4D50A2B-20DA-FB69-B75E-A4F01620CAC8}"/>
          </ac:spMkLst>
        </pc:spChg>
        <pc:spChg chg="add del mod">
          <ac:chgData name="Beatrice Fabiani" userId="a81c97b5-6142-4c31-aacc-edf0b3e2befc" providerId="ADAL" clId="{7E99B743-9CF4-4B73-93E7-76B6914FAA72}" dt="2023-02-13T20:10:17.945" v="2253" actId="478"/>
          <ac:spMkLst>
            <pc:docMk/>
            <pc:sldMk cId="4042470008" sldId="301"/>
            <ac:spMk id="6" creationId="{258249EE-68CC-E20C-F39D-5CF2CD6C822D}"/>
          </ac:spMkLst>
        </pc:spChg>
      </pc:sldChg>
    </pc:docChg>
  </pc:docChgLst>
  <pc:docChgLst>
    <pc:chgData name="Beatrice Fabiani" userId="a81c97b5-6142-4c31-aacc-edf0b3e2befc" providerId="ADAL" clId="{90ADBB28-4088-4329-8F0E-8EC41C1C9A8E}"/>
    <pc:docChg chg="modSld">
      <pc:chgData name="Beatrice Fabiani" userId="a81c97b5-6142-4c31-aacc-edf0b3e2befc" providerId="ADAL" clId="{90ADBB28-4088-4329-8F0E-8EC41C1C9A8E}" dt="2023-02-15T14:13:58.685" v="7" actId="20577"/>
      <pc:docMkLst>
        <pc:docMk/>
      </pc:docMkLst>
      <pc:sldChg chg="modSp mod">
        <pc:chgData name="Beatrice Fabiani" userId="a81c97b5-6142-4c31-aacc-edf0b3e2befc" providerId="ADAL" clId="{90ADBB28-4088-4329-8F0E-8EC41C1C9A8E}" dt="2023-02-15T14:13:58.685" v="7" actId="20577"/>
        <pc:sldMkLst>
          <pc:docMk/>
          <pc:sldMk cId="438400113" sldId="292"/>
        </pc:sldMkLst>
        <pc:spChg chg="mod">
          <ac:chgData name="Beatrice Fabiani" userId="a81c97b5-6142-4c31-aacc-edf0b3e2befc" providerId="ADAL" clId="{90ADBB28-4088-4329-8F0E-8EC41C1C9A8E}" dt="2023-02-15T14:13:58.685" v="7" actId="20577"/>
          <ac:spMkLst>
            <pc:docMk/>
            <pc:sldMk cId="438400113" sldId="292"/>
            <ac:spMk id="3" creationId="{1CB62D41-97A5-413B-B43D-F8DD31E57687}"/>
          </ac:spMkLst>
        </pc:spChg>
      </pc:sldChg>
      <pc:sldChg chg="modSp mod">
        <pc:chgData name="Beatrice Fabiani" userId="a81c97b5-6142-4c31-aacc-edf0b3e2befc" providerId="ADAL" clId="{90ADBB28-4088-4329-8F0E-8EC41C1C9A8E}" dt="2023-02-15T14:13:50.305" v="3" actId="20577"/>
        <pc:sldMkLst>
          <pc:docMk/>
          <pc:sldMk cId="4060007551" sldId="294"/>
        </pc:sldMkLst>
        <pc:spChg chg="mod">
          <ac:chgData name="Beatrice Fabiani" userId="a81c97b5-6142-4c31-aacc-edf0b3e2befc" providerId="ADAL" clId="{90ADBB28-4088-4329-8F0E-8EC41C1C9A8E}" dt="2023-02-15T14:13:50.305" v="3" actId="20577"/>
          <ac:spMkLst>
            <pc:docMk/>
            <pc:sldMk cId="4060007551" sldId="294"/>
            <ac:spMk id="3" creationId="{A94E58AA-B6F4-440C-9126-1DFFE1D5AE42}"/>
          </ac:spMkLst>
        </pc:spChg>
      </pc:sldChg>
    </pc:docChg>
  </pc:docChgLst>
  <pc:docChgLst>
    <pc:chgData name="Narumi Akita" userId="b70be710-3a18-49f0-9145-5a821d9f92ec" providerId="ADAL" clId="{8390065B-DDF9-4456-A0B4-0F2F657C2CD3}"/>
    <pc:docChg chg="custSel modSld">
      <pc:chgData name="Narumi Akita" userId="b70be710-3a18-49f0-9145-5a821d9f92ec" providerId="ADAL" clId="{8390065B-DDF9-4456-A0B4-0F2F657C2CD3}" dt="2023-02-15T00:13:30.038" v="192" actId="20577"/>
      <pc:docMkLst>
        <pc:docMk/>
      </pc:docMkLst>
      <pc:sldChg chg="modSp mod">
        <pc:chgData name="Narumi Akita" userId="b70be710-3a18-49f0-9145-5a821d9f92ec" providerId="ADAL" clId="{8390065B-DDF9-4456-A0B4-0F2F657C2CD3}" dt="2023-02-14T23:30:27.109" v="5" actId="20577"/>
        <pc:sldMkLst>
          <pc:docMk/>
          <pc:sldMk cId="1330637837" sldId="256"/>
        </pc:sldMkLst>
        <pc:spChg chg="mod">
          <ac:chgData name="Narumi Akita" userId="b70be710-3a18-49f0-9145-5a821d9f92ec" providerId="ADAL" clId="{8390065B-DDF9-4456-A0B4-0F2F657C2CD3}" dt="2023-02-14T23:30:27.109" v="5" actId="20577"/>
          <ac:spMkLst>
            <pc:docMk/>
            <pc:sldMk cId="1330637837" sldId="256"/>
            <ac:spMk id="2" creationId="{7897DB7C-139D-4C60-B48E-EF498F7A1EA1}"/>
          </ac:spMkLst>
        </pc:spChg>
      </pc:sldChg>
      <pc:sldChg chg="modSp mod">
        <pc:chgData name="Narumi Akita" userId="b70be710-3a18-49f0-9145-5a821d9f92ec" providerId="ADAL" clId="{8390065B-DDF9-4456-A0B4-0F2F657C2CD3}" dt="2023-02-15T00:13:30.038" v="192" actId="20577"/>
        <pc:sldMkLst>
          <pc:docMk/>
          <pc:sldMk cId="1398771791" sldId="275"/>
        </pc:sldMkLst>
        <pc:spChg chg="mod">
          <ac:chgData name="Narumi Akita" userId="b70be710-3a18-49f0-9145-5a821d9f92ec" providerId="ADAL" clId="{8390065B-DDF9-4456-A0B4-0F2F657C2CD3}" dt="2023-02-15T00:13:30.038" v="192" actId="20577"/>
          <ac:spMkLst>
            <pc:docMk/>
            <pc:sldMk cId="1398771791" sldId="275"/>
            <ac:spMk id="3" creationId="{CCE34206-9FA4-47D0-AE1D-04A6EF2EBEC3}"/>
          </ac:spMkLst>
        </pc:spChg>
      </pc:sldChg>
      <pc:sldChg chg="modSp mod">
        <pc:chgData name="Narumi Akita" userId="b70be710-3a18-49f0-9145-5a821d9f92ec" providerId="ADAL" clId="{8390065B-DDF9-4456-A0B4-0F2F657C2CD3}" dt="2023-02-15T00:12:19.651" v="169" actId="114"/>
        <pc:sldMkLst>
          <pc:docMk/>
          <pc:sldMk cId="1243169935" sldId="276"/>
        </pc:sldMkLst>
        <pc:spChg chg="mod">
          <ac:chgData name="Narumi Akita" userId="b70be710-3a18-49f0-9145-5a821d9f92ec" providerId="ADAL" clId="{8390065B-DDF9-4456-A0B4-0F2F657C2CD3}" dt="2023-02-15T00:12:19.651" v="169" actId="114"/>
          <ac:spMkLst>
            <pc:docMk/>
            <pc:sldMk cId="1243169935" sldId="276"/>
            <ac:spMk id="3" creationId="{38C0DE2A-633D-4A97-AA82-B4FB41C05B30}"/>
          </ac:spMkLst>
        </pc:spChg>
      </pc:sldChg>
      <pc:sldChg chg="modSp mod">
        <pc:chgData name="Narumi Akita" userId="b70be710-3a18-49f0-9145-5a821d9f92ec" providerId="ADAL" clId="{8390065B-DDF9-4456-A0B4-0F2F657C2CD3}" dt="2023-02-14T23:32:51.042" v="51" actId="313"/>
        <pc:sldMkLst>
          <pc:docMk/>
          <pc:sldMk cId="2059911954" sldId="282"/>
        </pc:sldMkLst>
        <pc:spChg chg="mod">
          <ac:chgData name="Narumi Akita" userId="b70be710-3a18-49f0-9145-5a821d9f92ec" providerId="ADAL" clId="{8390065B-DDF9-4456-A0B4-0F2F657C2CD3}" dt="2023-02-14T23:32:51.042" v="51" actId="313"/>
          <ac:spMkLst>
            <pc:docMk/>
            <pc:sldMk cId="2059911954" sldId="282"/>
            <ac:spMk id="3" creationId="{9FBA31AA-4F31-4E65-A0DB-00C49775AF97}"/>
          </ac:spMkLst>
        </pc:spChg>
      </pc:sldChg>
      <pc:sldChg chg="modSp mod">
        <pc:chgData name="Narumi Akita" userId="b70be710-3a18-49f0-9145-5a821d9f92ec" providerId="ADAL" clId="{8390065B-DDF9-4456-A0B4-0F2F657C2CD3}" dt="2023-02-15T00:06:48.693" v="77" actId="114"/>
        <pc:sldMkLst>
          <pc:docMk/>
          <pc:sldMk cId="1208992688" sldId="284"/>
        </pc:sldMkLst>
        <pc:spChg chg="mod">
          <ac:chgData name="Narumi Akita" userId="b70be710-3a18-49f0-9145-5a821d9f92ec" providerId="ADAL" clId="{8390065B-DDF9-4456-A0B4-0F2F657C2CD3}" dt="2023-02-15T00:06:48.693" v="77" actId="114"/>
          <ac:spMkLst>
            <pc:docMk/>
            <pc:sldMk cId="1208992688" sldId="284"/>
            <ac:spMk id="3" creationId="{8E3589B7-7B06-4F45-8AA0-2DB54EE68555}"/>
          </ac:spMkLst>
        </pc:spChg>
      </pc:sldChg>
      <pc:sldChg chg="modSp mod">
        <pc:chgData name="Narumi Akita" userId="b70be710-3a18-49f0-9145-5a821d9f92ec" providerId="ADAL" clId="{8390065B-DDF9-4456-A0B4-0F2F657C2CD3}" dt="2023-02-15T00:10:47.032" v="125" actId="20577"/>
        <pc:sldMkLst>
          <pc:docMk/>
          <pc:sldMk cId="1767532270" sldId="288"/>
        </pc:sldMkLst>
        <pc:spChg chg="mod">
          <ac:chgData name="Narumi Akita" userId="b70be710-3a18-49f0-9145-5a821d9f92ec" providerId="ADAL" clId="{8390065B-DDF9-4456-A0B4-0F2F657C2CD3}" dt="2023-02-15T00:10:21.048" v="123" actId="20577"/>
          <ac:spMkLst>
            <pc:docMk/>
            <pc:sldMk cId="1767532270" sldId="288"/>
            <ac:spMk id="2" creationId="{B8548DCE-5F68-4573-8FF9-6067FC592721}"/>
          </ac:spMkLst>
        </pc:spChg>
        <pc:spChg chg="mod">
          <ac:chgData name="Narumi Akita" userId="b70be710-3a18-49f0-9145-5a821d9f92ec" providerId="ADAL" clId="{8390065B-DDF9-4456-A0B4-0F2F657C2CD3}" dt="2023-02-15T00:10:47.032" v="125" actId="20577"/>
          <ac:spMkLst>
            <pc:docMk/>
            <pc:sldMk cId="1767532270" sldId="288"/>
            <ac:spMk id="3" creationId="{FAB88D7F-FC38-43EF-ADCC-C6DCBB7A6D02}"/>
          </ac:spMkLst>
        </pc:spChg>
      </pc:sldChg>
      <pc:sldChg chg="modSp mod">
        <pc:chgData name="Narumi Akita" userId="b70be710-3a18-49f0-9145-5a821d9f92ec" providerId="ADAL" clId="{8390065B-DDF9-4456-A0B4-0F2F657C2CD3}" dt="2023-02-15T00:11:38.033" v="162" actId="20577"/>
        <pc:sldMkLst>
          <pc:docMk/>
          <pc:sldMk cId="3457988195" sldId="289"/>
        </pc:sldMkLst>
        <pc:spChg chg="mod">
          <ac:chgData name="Narumi Akita" userId="b70be710-3a18-49f0-9145-5a821d9f92ec" providerId="ADAL" clId="{8390065B-DDF9-4456-A0B4-0F2F657C2CD3}" dt="2023-02-15T00:11:38.033" v="162" actId="20577"/>
          <ac:spMkLst>
            <pc:docMk/>
            <pc:sldMk cId="3457988195" sldId="289"/>
            <ac:spMk id="3" creationId="{CBE80942-C663-43FF-9768-18D448B83056}"/>
          </ac:spMkLst>
        </pc:spChg>
      </pc:sldChg>
      <pc:sldChg chg="modSp mod">
        <pc:chgData name="Narumi Akita" userId="b70be710-3a18-49f0-9145-5a821d9f92ec" providerId="ADAL" clId="{8390065B-DDF9-4456-A0B4-0F2F657C2CD3}" dt="2023-02-15T00:08:29.278" v="117" actId="20577"/>
        <pc:sldMkLst>
          <pc:docMk/>
          <pc:sldMk cId="438400113" sldId="292"/>
        </pc:sldMkLst>
        <pc:spChg chg="mod">
          <ac:chgData name="Narumi Akita" userId="b70be710-3a18-49f0-9145-5a821d9f92ec" providerId="ADAL" clId="{8390065B-DDF9-4456-A0B4-0F2F657C2CD3}" dt="2023-02-15T00:08:29.278" v="117" actId="20577"/>
          <ac:spMkLst>
            <pc:docMk/>
            <pc:sldMk cId="438400113" sldId="292"/>
            <ac:spMk id="3" creationId="{1CB62D41-97A5-413B-B43D-F8DD31E57687}"/>
          </ac:spMkLst>
        </pc:spChg>
      </pc:sldChg>
      <pc:sldChg chg="modSp mod">
        <pc:chgData name="Narumi Akita" userId="b70be710-3a18-49f0-9145-5a821d9f92ec" providerId="ADAL" clId="{8390065B-DDF9-4456-A0B4-0F2F657C2CD3}" dt="2023-02-14T23:33:49.645" v="68" actId="20577"/>
        <pc:sldMkLst>
          <pc:docMk/>
          <pc:sldMk cId="464740943" sldId="295"/>
        </pc:sldMkLst>
        <pc:spChg chg="mod">
          <ac:chgData name="Narumi Akita" userId="b70be710-3a18-49f0-9145-5a821d9f92ec" providerId="ADAL" clId="{8390065B-DDF9-4456-A0B4-0F2F657C2CD3}" dt="2023-02-14T23:33:49.645" v="68" actId="20577"/>
          <ac:spMkLst>
            <pc:docMk/>
            <pc:sldMk cId="464740943" sldId="295"/>
            <ac:spMk id="2" creationId="{7BFEB545-34D5-4C57-8761-89C4179ADA8C}"/>
          </ac:spMkLst>
        </pc:spChg>
        <pc:spChg chg="mod">
          <ac:chgData name="Narumi Akita" userId="b70be710-3a18-49f0-9145-5a821d9f92ec" providerId="ADAL" clId="{8390065B-DDF9-4456-A0B4-0F2F657C2CD3}" dt="2023-02-14T23:33:27.826" v="65" actId="20577"/>
          <ac:spMkLst>
            <pc:docMk/>
            <pc:sldMk cId="464740943" sldId="295"/>
            <ac:spMk id="3" creationId="{08D8C023-C4F6-476B-9ECC-03E6F1B622F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680206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783233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70568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711153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0665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045228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227221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78491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983667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160253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F1BD8C-4795-4B9A-8D33-BAD13608950E}"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594764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F1BD8C-4795-4B9A-8D33-BAD13608950E}" type="datetimeFigureOut">
              <a:rPr lang="en-US" smtClean="0"/>
              <a:t>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104737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24F1BD8C-4795-4B9A-8D33-BAD13608950E}" type="datetimeFigureOut">
              <a:rPr lang="en-US" smtClean="0"/>
              <a:t>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861102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1BD8C-4795-4B9A-8D33-BAD13608950E}" type="datetimeFigureOut">
              <a:rPr lang="en-US" smtClean="0"/>
              <a:t>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4933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F1BD8C-4795-4B9A-8D33-BAD13608950E}"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63502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F1BD8C-4795-4B9A-8D33-BAD13608950E}"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69078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F1BD8C-4795-4B9A-8D33-BAD13608950E}" type="datetimeFigureOut">
              <a:rPr lang="en-US" smtClean="0"/>
              <a:t>2/15/2023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C7B56F-348A-48DE-B7B8-621310DC7E4A}" type="slidenum">
              <a:rPr lang="en-US" smtClean="0"/>
              <a:t>‹#›</a:t>
            </a:fld>
            <a:endParaRPr lang="en-US"/>
          </a:p>
        </p:txBody>
      </p:sp>
    </p:spTree>
    <p:extLst>
      <p:ext uri="{BB962C8B-B14F-4D97-AF65-F5344CB8AC3E}">
        <p14:creationId xmlns:p14="http://schemas.microsoft.com/office/powerpoint/2010/main" val="4247651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Pamela.Doty@hhs.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us02web.zoom.us/j/87422694009?pwd=cklxTXFUYXJQZGwxQ1c1NURQOHpNdz09" TargetMode="External"/><Relationship Id="rId2" Type="http://schemas.openxmlformats.org/officeDocument/2006/relationships/hyperlink" Target="https://aspe.hhs.gov/reports/investigation-" TargetMode="External"/><Relationship Id="rId1" Type="http://schemas.openxmlformats.org/officeDocument/2006/relationships/slideLayout" Target="../slideLayouts/slideLayout2.xml"/><Relationship Id="rId4" Type="http://schemas.openxmlformats.org/officeDocument/2006/relationships/hyperlink" Target="https://aspe.hhs.gov/reports/transition-rates-community-nursing-home-care-among-older-adult-medicaid-enrollees-2006-2009-0"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appliedselfdirection.com/" TargetMode="External"/><Relationship Id="rId2" Type="http://schemas.openxmlformats.org/officeDocument/2006/relationships/hyperlink" Target="https://aspe.hhs.gov/repor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9"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97DB7C-139D-4C60-B48E-EF498F7A1EA1}"/>
              </a:ext>
            </a:extLst>
          </p:cNvPr>
          <p:cNvSpPr>
            <a:spLocks noGrp="1"/>
          </p:cNvSpPr>
          <p:nvPr>
            <p:ph type="ctrTitle"/>
          </p:nvPr>
        </p:nvSpPr>
        <p:spPr>
          <a:xfrm>
            <a:off x="4419136" y="1020871"/>
            <a:ext cx="6960759" cy="2849671"/>
          </a:xfrm>
        </p:spPr>
        <p:txBody>
          <a:bodyPr>
            <a:normAutofit fontScale="90000"/>
          </a:bodyPr>
          <a:lstStyle/>
          <a:p>
            <a:pPr algn="l">
              <a:lnSpc>
                <a:spcPct val="90000"/>
              </a:lnSpc>
            </a:pPr>
            <a:r>
              <a:rPr lang="es-PE" sz="3800" dirty="0">
                <a:solidFill>
                  <a:srgbClr val="FFFFFF"/>
                </a:solidFill>
              </a:rPr>
              <a:t>Servicios y apoyos dirigidos por la familia y basados en la comunidad en los Estados Unidos: el modelo de “Presupuesto con consejos"</a:t>
            </a:r>
            <a:br>
              <a:rPr lang="en-US" sz="3800" dirty="0">
                <a:solidFill>
                  <a:srgbClr val="FFFFFF"/>
                </a:solidFill>
              </a:rPr>
            </a:br>
            <a:endParaRPr lang="en-US" sz="3800" dirty="0">
              <a:solidFill>
                <a:srgbClr val="FFFFFF"/>
              </a:solidFill>
            </a:endParaRPr>
          </a:p>
        </p:txBody>
      </p:sp>
      <p:sp>
        <p:nvSpPr>
          <p:cNvPr id="3" name="Subtitle 2">
            <a:extLst>
              <a:ext uri="{FF2B5EF4-FFF2-40B4-BE49-F238E27FC236}">
                <a16:creationId xmlns:a16="http://schemas.microsoft.com/office/drawing/2014/main" id="{8B6138C3-5DA3-4CC9-BA6F-09C60DB1D0F9}"/>
              </a:ext>
            </a:extLst>
          </p:cNvPr>
          <p:cNvSpPr>
            <a:spLocks noGrp="1"/>
          </p:cNvSpPr>
          <p:nvPr>
            <p:ph type="subTitle" idx="1"/>
          </p:nvPr>
        </p:nvSpPr>
        <p:spPr>
          <a:xfrm>
            <a:off x="4548104" y="3962088"/>
            <a:ext cx="6722647" cy="1186108"/>
          </a:xfrm>
        </p:spPr>
        <p:txBody>
          <a:bodyPr>
            <a:normAutofit/>
          </a:bodyPr>
          <a:lstStyle/>
          <a:p>
            <a:pPr algn="l"/>
            <a:r>
              <a:rPr lang="en-US" sz="1700" dirty="0">
                <a:solidFill>
                  <a:srgbClr val="FFFFFF">
                    <a:alpha val="70000"/>
                  </a:srgbClr>
                </a:solidFill>
              </a:rPr>
              <a:t>Pamela Doty, Ph.D. </a:t>
            </a:r>
          </a:p>
          <a:p>
            <a:pPr algn="l"/>
            <a:r>
              <a:rPr lang="es-PE" sz="1700" dirty="0">
                <a:solidFill>
                  <a:srgbClr val="FFFFFF">
                    <a:alpha val="70000"/>
                  </a:srgbClr>
                </a:solidFill>
              </a:rPr>
              <a:t>Oficina del Secretario Adjunto de Planificación y Evaluación</a:t>
            </a:r>
          </a:p>
          <a:p>
            <a:pPr algn="l"/>
            <a:r>
              <a:rPr lang="es-PE" sz="1700" dirty="0">
                <a:solidFill>
                  <a:srgbClr val="FFFFFF">
                    <a:alpha val="70000"/>
                  </a:srgbClr>
                </a:solidFill>
              </a:rPr>
              <a:t>Departamento de Salud y Servicios Humanos de los Estados Unidos</a:t>
            </a:r>
            <a:endParaRPr lang="en-US" sz="1700" dirty="0">
              <a:solidFill>
                <a:srgbClr val="FFFFFF">
                  <a:alpha val="70000"/>
                </a:srgbClr>
              </a:solidFill>
            </a:endParaRP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063783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8885-397C-46C7-A456-985A34F42C30}"/>
              </a:ext>
            </a:extLst>
          </p:cNvPr>
          <p:cNvSpPr>
            <a:spLocks noGrp="1"/>
          </p:cNvSpPr>
          <p:nvPr>
            <p:ph type="title"/>
          </p:nvPr>
        </p:nvSpPr>
        <p:spPr/>
        <p:txBody>
          <a:bodyPr>
            <a:normAutofit/>
          </a:bodyPr>
          <a:lstStyle/>
          <a:p>
            <a:r>
              <a:rPr lang="es-PE" dirty="0"/>
              <a:t>¿Y la formación para "profesionalizar" a los cuidadores a domicilio?</a:t>
            </a:r>
            <a:endParaRPr lang="en-US" dirty="0"/>
          </a:p>
        </p:txBody>
      </p:sp>
      <p:sp>
        <p:nvSpPr>
          <p:cNvPr id="3" name="Content Placeholder 2">
            <a:extLst>
              <a:ext uri="{FF2B5EF4-FFF2-40B4-BE49-F238E27FC236}">
                <a16:creationId xmlns:a16="http://schemas.microsoft.com/office/drawing/2014/main" id="{0DF120E9-344C-4A07-B750-8DEEC8ACAC01}"/>
              </a:ext>
            </a:extLst>
          </p:cNvPr>
          <p:cNvSpPr>
            <a:spLocks noGrp="1"/>
          </p:cNvSpPr>
          <p:nvPr>
            <p:ph idx="1"/>
          </p:nvPr>
        </p:nvSpPr>
        <p:spPr/>
        <p:txBody>
          <a:bodyPr vert="horz" lIns="91440" tIns="45720" rIns="91440" bIns="45720" rtlCol="0" anchor="t">
            <a:normAutofit fontScale="92500" lnSpcReduction="20000"/>
          </a:bodyPr>
          <a:lstStyle/>
          <a:p>
            <a:r>
              <a:rPr lang="es-PE" sz="1900" b="1" dirty="0"/>
              <a:t>Los estudios indican que los beneficiarios de los servicios de atención domiciliaria definen la "calidad" de la atención de los auxiliares principalmente en términos de características de la relación</a:t>
            </a:r>
            <a:r>
              <a:rPr lang="es-PE" sz="1900" dirty="0"/>
              <a:t>, como la compatibilidad, la fiabilidad, la atención, el respeto y la continuidad. No la competencia técnica en la realización de tareas de cuidado personal, que suele ser el objetivo de la formación formal. </a:t>
            </a:r>
            <a:endParaRPr lang="en-US" sz="1900" dirty="0"/>
          </a:p>
          <a:p>
            <a:r>
              <a:rPr lang="es-PE" sz="1900" b="1" dirty="0"/>
              <a:t>Los ayudantes de las agencias reciben más formación formal. </a:t>
            </a:r>
            <a:r>
              <a:rPr lang="es-PE" sz="1900" dirty="0"/>
              <a:t>Sin embargo, es más probable que los asistentes contratados individualmente (familiares y no familiares) acompañen a los beneficiarios de los servicios a las visitas médicas y reciban información e instrucciones de médicos y enfermeros. Las leyes estatales de práctica enfermera les permiten recibir formación para realizar tareas rutinarias de enfermería especializada. </a:t>
            </a:r>
            <a:endParaRPr lang="en-US" sz="1900" dirty="0"/>
          </a:p>
          <a:p>
            <a:r>
              <a:rPr lang="es-PE" sz="1900" b="1" dirty="0"/>
              <a:t>La autodirección permite una formación personalizada</a:t>
            </a:r>
            <a:r>
              <a:rPr lang="es-PE" sz="1900" dirty="0"/>
              <a:t>, probablemente más útil y menos costosa que la formación estandarizada. Los asesores pueden ayudar a identificar estas necesidades, junto con la financiación y las fuentes de formación.</a:t>
            </a:r>
            <a:endParaRPr lang="en-US" sz="1900" dirty="0"/>
          </a:p>
          <a:p>
            <a:endParaRPr lang="en-US" sz="2000" dirty="0"/>
          </a:p>
          <a:p>
            <a:pPr marL="0" indent="0">
              <a:buNone/>
            </a:pPr>
            <a:endParaRPr lang="en-US" sz="2000" dirty="0"/>
          </a:p>
        </p:txBody>
      </p:sp>
    </p:spTree>
    <p:extLst>
      <p:ext uri="{BB962C8B-B14F-4D97-AF65-F5344CB8AC3E}">
        <p14:creationId xmlns:p14="http://schemas.microsoft.com/office/powerpoint/2010/main" val="2781885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C18D-E2AC-47FC-B2C3-9D5658533B6B}"/>
              </a:ext>
            </a:extLst>
          </p:cNvPr>
          <p:cNvSpPr>
            <a:spLocks noGrp="1"/>
          </p:cNvSpPr>
          <p:nvPr>
            <p:ph type="title"/>
          </p:nvPr>
        </p:nvSpPr>
        <p:spPr/>
        <p:txBody>
          <a:bodyPr>
            <a:normAutofit fontScale="90000"/>
          </a:bodyPr>
          <a:lstStyle/>
          <a:p>
            <a:r>
              <a:rPr lang="es-PE" sz="2800" dirty="0"/>
              <a:t>¿Quién es elegible para los servicios autodirigidos? El papel de los cuidadores familiares no remunerados como representantes</a:t>
            </a:r>
            <a:endParaRPr lang="en-US" sz="2000" dirty="0"/>
          </a:p>
        </p:txBody>
      </p:sp>
      <p:sp>
        <p:nvSpPr>
          <p:cNvPr id="3" name="Content Placeholder 2">
            <a:extLst>
              <a:ext uri="{FF2B5EF4-FFF2-40B4-BE49-F238E27FC236}">
                <a16:creationId xmlns:a16="http://schemas.microsoft.com/office/drawing/2014/main" id="{CF6A0D4B-160E-4B1A-824B-E5D82C5DE1F2}"/>
              </a:ext>
            </a:extLst>
          </p:cNvPr>
          <p:cNvSpPr>
            <a:spLocks noGrp="1"/>
          </p:cNvSpPr>
          <p:nvPr>
            <p:ph idx="1"/>
          </p:nvPr>
        </p:nvSpPr>
        <p:spPr>
          <a:xfrm>
            <a:off x="677334" y="2150837"/>
            <a:ext cx="8877632" cy="3476731"/>
          </a:xfrm>
        </p:spPr>
        <p:txBody>
          <a:bodyPr vert="horz" lIns="91440" tIns="45720" rIns="91440" bIns="45720" rtlCol="0" anchor="t">
            <a:noAutofit/>
          </a:bodyPr>
          <a:lstStyle/>
          <a:p>
            <a:r>
              <a:rPr lang="es-PE" dirty="0"/>
              <a:t>Salvo algunas excepciones, cualquier persona que reúna los requisitos para recibir estos servicios puede optar por la autodirección en virtud de las opciones de la autoridad del empleador o de la autoridad presupuestaria. </a:t>
            </a:r>
            <a:endParaRPr lang="en-US" dirty="0"/>
          </a:p>
          <a:p>
            <a:r>
              <a:rPr lang="es-PE" dirty="0"/>
              <a:t>Sin embargo, </a:t>
            </a:r>
            <a:r>
              <a:rPr lang="es-PE" b="1" dirty="0"/>
              <a:t>las personas con discapacidades cognitivas que son elegibles deben tener representantes designados que les ayuden o que actúen como sus sustitutos en la toma de decisiones</a:t>
            </a:r>
            <a:r>
              <a:rPr lang="es-PE" dirty="0"/>
              <a:t>. Otras personas pueden elegir nombrar a un representante aunque no estén obligadas a hacerlo. </a:t>
            </a:r>
            <a:endParaRPr lang="en-US" dirty="0"/>
          </a:p>
          <a:p>
            <a:r>
              <a:rPr lang="es-PE" b="1" dirty="0"/>
              <a:t>Los representantes suelen ser familiares cercanos o amigos.</a:t>
            </a:r>
            <a:r>
              <a:rPr lang="es-PE" dirty="0"/>
              <a:t> No se les puede pagar por actuar como representantes ni se les puede contratar como ayudantes remunerados. Prácticamente todos los participantes en programas con discapacidades intelectuales o del desarrollo tienen representantes; la mayoría de los estadounidenses mayores tienen representantes; una minoría de los adultos con discapacidades físicas menores de 65 años tienen representantes.</a:t>
            </a:r>
            <a:r>
              <a:rPr lang="en-US" sz="2000" dirty="0"/>
              <a:t> </a:t>
            </a:r>
          </a:p>
          <a:p>
            <a:endParaRPr lang="en-US" sz="2000" dirty="0"/>
          </a:p>
        </p:txBody>
      </p:sp>
    </p:spTree>
    <p:extLst>
      <p:ext uri="{BB962C8B-B14F-4D97-AF65-F5344CB8AC3E}">
        <p14:creationId xmlns:p14="http://schemas.microsoft.com/office/powerpoint/2010/main" val="328088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3F329-17CD-4B78-8797-A4D1FE080705}"/>
              </a:ext>
            </a:extLst>
          </p:cNvPr>
          <p:cNvSpPr>
            <a:spLocks noGrp="1"/>
          </p:cNvSpPr>
          <p:nvPr>
            <p:ph type="title"/>
          </p:nvPr>
        </p:nvSpPr>
        <p:spPr/>
        <p:txBody>
          <a:bodyPr>
            <a:normAutofit fontScale="90000"/>
          </a:bodyPr>
          <a:lstStyle/>
          <a:p>
            <a:r>
              <a:rPr lang="es-PE" dirty="0"/>
              <a:t>La evaluación de las necesidades y la determinación de las prestaciones preceden a la opción de elegir la autodirección</a:t>
            </a:r>
            <a:endParaRPr lang="en-US" dirty="0"/>
          </a:p>
        </p:txBody>
      </p:sp>
      <p:sp>
        <p:nvSpPr>
          <p:cNvPr id="3" name="Content Placeholder 2">
            <a:extLst>
              <a:ext uri="{FF2B5EF4-FFF2-40B4-BE49-F238E27FC236}">
                <a16:creationId xmlns:a16="http://schemas.microsoft.com/office/drawing/2014/main" id="{A85FF772-C97C-4ADC-94D5-3591098A54E5}"/>
              </a:ext>
            </a:extLst>
          </p:cNvPr>
          <p:cNvSpPr>
            <a:spLocks noGrp="1"/>
          </p:cNvSpPr>
          <p:nvPr>
            <p:ph idx="1"/>
          </p:nvPr>
        </p:nvSpPr>
        <p:spPr>
          <a:xfrm>
            <a:off x="677334" y="2314701"/>
            <a:ext cx="8596668" cy="4209389"/>
          </a:xfrm>
        </p:spPr>
        <p:txBody>
          <a:bodyPr vert="horz" lIns="91440" tIns="45720" rIns="91440" bIns="45720" rtlCol="0" anchor="t">
            <a:normAutofit fontScale="92500" lnSpcReduction="10000"/>
          </a:bodyPr>
          <a:lstStyle/>
          <a:p>
            <a:r>
              <a:rPr lang="es-PE" sz="1900" dirty="0"/>
              <a:t>Antes de elegir entre los servicios tradicionales organizados formalmente y la opción de autodirección, </a:t>
            </a:r>
            <a:r>
              <a:rPr lang="es-PE" sz="1900" b="1" dirty="0"/>
              <a:t>todos los solicitantes de los servicios basados en el hogar y la comunidad reciben una evaluación de necesidades en el hogar para determinar la elegibilidad y la cobertura</a:t>
            </a:r>
            <a:r>
              <a:rPr lang="es-PE" sz="1900" dirty="0"/>
              <a:t>. El evaluador (que puede denominarse "gestor de casos") administra un instrumento estandarizado de evaluación de necesidades y la puntuación determina la prestación (por ejemplo, las horas autorizadas de servicio de ayuda o el límite monetario de gasto para una serie de servicios de apoyo en el hogar). </a:t>
            </a:r>
          </a:p>
          <a:p>
            <a:r>
              <a:rPr lang="es-PE" sz="1900" dirty="0"/>
              <a:t>Incluso cuando las prestaciones estatales son generosas, </a:t>
            </a:r>
            <a:r>
              <a:rPr lang="es-PE" sz="1900" b="1" dirty="0"/>
              <a:t>los cuidados pagados rara vez cubren más del 20%-25% de las horas de ayuda para las tareas de la vida diaria</a:t>
            </a:r>
            <a:r>
              <a:rPr lang="es-PE" sz="1900" dirty="0"/>
              <a:t> que reciben los beneficiarios.</a:t>
            </a:r>
            <a:endParaRPr lang="en-US" sz="1900" dirty="0"/>
          </a:p>
          <a:p>
            <a:r>
              <a:rPr lang="es-PE" sz="1900" dirty="0"/>
              <a:t>A los que optan por los apoyos formales tradicionales se les asigna o se les permite elegir un </a:t>
            </a:r>
            <a:r>
              <a:rPr lang="es-PE" sz="1900" b="1" dirty="0"/>
              <a:t>gestor de casos </a:t>
            </a:r>
            <a:r>
              <a:rPr lang="es-PE" sz="1900" dirty="0"/>
              <a:t>(que puede ser el asesor, pero lo más frecuente es que sea otra persona). Los beneficiarios autodirigidos que ejercen la "autoridad presupuestaria" reciben apoyo de "</a:t>
            </a:r>
            <a:r>
              <a:rPr lang="es-PE" sz="1900" b="1" dirty="0"/>
              <a:t>asesores</a:t>
            </a:r>
            <a:r>
              <a:rPr lang="es-PE" sz="1900" dirty="0"/>
              <a:t>".</a:t>
            </a:r>
            <a:endParaRPr lang="en-US" sz="1900" dirty="0"/>
          </a:p>
          <a:p>
            <a:pPr marL="0" indent="0">
              <a:buNone/>
            </a:pPr>
            <a:endParaRPr lang="en-US" sz="2000" dirty="0"/>
          </a:p>
        </p:txBody>
      </p:sp>
    </p:spTree>
    <p:extLst>
      <p:ext uri="{BB962C8B-B14F-4D97-AF65-F5344CB8AC3E}">
        <p14:creationId xmlns:p14="http://schemas.microsoft.com/office/powerpoint/2010/main" val="2338741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2D4A0-6FC0-42AB-BF00-AE487CFD6056}"/>
              </a:ext>
            </a:extLst>
          </p:cNvPr>
          <p:cNvSpPr>
            <a:spLocks noGrp="1"/>
          </p:cNvSpPr>
          <p:nvPr>
            <p:ph type="title"/>
          </p:nvPr>
        </p:nvSpPr>
        <p:spPr>
          <a:xfrm>
            <a:off x="677334" y="498088"/>
            <a:ext cx="8596668" cy="1320800"/>
          </a:xfrm>
        </p:spPr>
        <p:txBody>
          <a:bodyPr>
            <a:normAutofit/>
          </a:bodyPr>
          <a:lstStyle/>
          <a:p>
            <a:r>
              <a:rPr lang="es-PE" dirty="0"/>
              <a:t>Diferencias entre la gestión de casos y el asesoramiento</a:t>
            </a:r>
            <a:endParaRPr lang="en-US" dirty="0"/>
          </a:p>
        </p:txBody>
      </p:sp>
      <p:sp>
        <p:nvSpPr>
          <p:cNvPr id="3" name="Content Placeholder 2">
            <a:extLst>
              <a:ext uri="{FF2B5EF4-FFF2-40B4-BE49-F238E27FC236}">
                <a16:creationId xmlns:a16="http://schemas.microsoft.com/office/drawing/2014/main" id="{5C9DF650-B1BC-4E12-BD53-3F9BF96B5850}"/>
              </a:ext>
            </a:extLst>
          </p:cNvPr>
          <p:cNvSpPr>
            <a:spLocks noGrp="1"/>
          </p:cNvSpPr>
          <p:nvPr>
            <p:ph idx="1"/>
          </p:nvPr>
        </p:nvSpPr>
        <p:spPr>
          <a:xfrm>
            <a:off x="677334" y="1818888"/>
            <a:ext cx="8939277" cy="4203221"/>
          </a:xfrm>
        </p:spPr>
        <p:txBody>
          <a:bodyPr vert="horz" lIns="91440" tIns="45720" rIns="91440" bIns="45720" rtlCol="0" anchor="t">
            <a:noAutofit/>
          </a:bodyPr>
          <a:lstStyle/>
          <a:p>
            <a:r>
              <a:rPr lang="es-PE" b="1" dirty="0"/>
              <a:t>La gestión de casos ha seguido históricamente un "modelo médico". </a:t>
            </a:r>
            <a:r>
              <a:rPr lang="es-PE" dirty="0"/>
              <a:t>Los gestores de casos (normalmente enfermeros o trabajadores sociales) evalúan las necesidades de asistencia funcional y elaboran un plan de servicios, implícitamente análogo al diagnóstico que hace un médico de un paciente y la prescripción de un plan de tratamiento. Sin embargo, la identificación de las necesidades de asistencia funcional no requiere los conocimientos médicos necesarios para diagnosticar una enfermedad. Además, Medicaid no concede a los gestores de casos de servicios basados en el hogar y la comunidad la autoridad discrecional que se otorga a los médicos. Sólo pueden autorizar los servicios definidos y enumerados en el "menú" de servicios cubiertos de cada programa estatal, con sujeción a los límites de cobertura. </a:t>
            </a:r>
          </a:p>
          <a:p>
            <a:r>
              <a:rPr lang="es-PE" b="1" dirty="0"/>
              <a:t>"Asesoramiento" es un "modelo social" </a:t>
            </a:r>
            <a:r>
              <a:rPr lang="es-PE" dirty="0"/>
              <a:t>que reconoce que el objetivo de los servicios basados en el hogar y la comunidad es ayudar a las personas con limitaciones funcionales a vivir con la mayor normalidad posible, de acuerdo con sus necesidades, preferencias y prioridades percibidas. Por ejemplo, no sólo acostarse y levantarse de la cama o bañarse, sino según sus propios horarios, no los de la agencia de asistencia domiciliaria.</a:t>
            </a:r>
            <a:endParaRPr lang="en-US" dirty="0"/>
          </a:p>
        </p:txBody>
      </p:sp>
    </p:spTree>
    <p:extLst>
      <p:ext uri="{BB962C8B-B14F-4D97-AF65-F5344CB8AC3E}">
        <p14:creationId xmlns:p14="http://schemas.microsoft.com/office/powerpoint/2010/main" val="1195337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8DCE-5F68-4573-8FF9-6067FC592721}"/>
              </a:ext>
            </a:extLst>
          </p:cNvPr>
          <p:cNvSpPr>
            <a:spLocks noGrp="1"/>
          </p:cNvSpPr>
          <p:nvPr>
            <p:ph type="title"/>
          </p:nvPr>
        </p:nvSpPr>
        <p:spPr>
          <a:xfrm>
            <a:off x="931334" y="497840"/>
            <a:ext cx="8596668" cy="1320800"/>
          </a:xfrm>
        </p:spPr>
        <p:txBody>
          <a:bodyPr>
            <a:noAutofit/>
          </a:bodyPr>
          <a:lstStyle/>
          <a:p>
            <a:r>
              <a:rPr lang="es-PE" sz="2800" dirty="0"/>
              <a:t>Ejemplo: Cómo “Presupuesto con consejos" puede permitir "tener una vida" frente a un plan de atención prescrito</a:t>
            </a:r>
            <a:endParaRPr lang="en-US" sz="2800" dirty="0"/>
          </a:p>
        </p:txBody>
      </p:sp>
      <p:sp>
        <p:nvSpPr>
          <p:cNvPr id="3" name="Content Placeholder 2">
            <a:extLst>
              <a:ext uri="{FF2B5EF4-FFF2-40B4-BE49-F238E27FC236}">
                <a16:creationId xmlns:a16="http://schemas.microsoft.com/office/drawing/2014/main" id="{FAB88D7F-FC38-43EF-ADCC-C6DCBB7A6D02}"/>
              </a:ext>
            </a:extLst>
          </p:cNvPr>
          <p:cNvSpPr>
            <a:spLocks noGrp="1"/>
          </p:cNvSpPr>
          <p:nvPr>
            <p:ph idx="1"/>
          </p:nvPr>
        </p:nvSpPr>
        <p:spPr>
          <a:xfrm>
            <a:off x="721722" y="1931655"/>
            <a:ext cx="8596668" cy="3880773"/>
          </a:xfrm>
        </p:spPr>
        <p:txBody>
          <a:bodyPr>
            <a:noAutofit/>
          </a:bodyPr>
          <a:lstStyle/>
          <a:p>
            <a:r>
              <a:rPr lang="es-PE" i="1" dirty="0"/>
              <a:t>Varios años antes de convertirme en responsable de proyectos del DHHS para Presupuesto y Consejos, tuve una experiencia que me abrió los ojos. Acompañé a un gestor de casos en una visita domiciliaria a dos hermanas de más de 70 años que eran cuidadoras familiares de su sobrina de 55 años, gravemente discapacitada desde su nacimiento debido a una parálisis cerebral. Patty no podía andar ni hablar, pero era muy simpática y estaba claro que le encantaba socializar. </a:t>
            </a:r>
          </a:p>
          <a:p>
            <a:r>
              <a:rPr lang="es-PE" i="1" dirty="0"/>
              <a:t>Las hermanas se quejaron conmigo de que los anteriores gestores de casos habían intentado que aceptaran servicios de relevo, que salieran de casa y dejaran a Patty con una cuidadora. Se sentían condescendientes y decían que no querían ni necesitaban servicios de relevo porque Patty no era una carga para ellas. Sus vidas giraban en torno al Club de Leones, una orden fraternal que hacía hincapié en el servicio a la comunidad y que patrocinaba actos sociales para recaudar fondos para buenas causas. Tenían una furgoneta en la que llevaban a Patty en su silla geriátrica a las reuniones del club, donde los hombres la cogían en brazos y bailaban con ella, cosa que a ella le encantaba. También llevaban a Patty a visitar a su familia en California.</a:t>
            </a:r>
            <a:endParaRPr lang="en-US" i="1" dirty="0"/>
          </a:p>
        </p:txBody>
      </p:sp>
    </p:spTree>
    <p:extLst>
      <p:ext uri="{BB962C8B-B14F-4D97-AF65-F5344CB8AC3E}">
        <p14:creationId xmlns:p14="http://schemas.microsoft.com/office/powerpoint/2010/main" val="1767532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8D6D6-3231-4FF8-8D82-CCDA67B2A379}"/>
              </a:ext>
            </a:extLst>
          </p:cNvPr>
          <p:cNvSpPr>
            <a:spLocks noGrp="1"/>
          </p:cNvSpPr>
          <p:nvPr>
            <p:ph type="title"/>
          </p:nvPr>
        </p:nvSpPr>
        <p:spPr/>
        <p:txBody>
          <a:bodyPr/>
          <a:lstStyle/>
          <a:p>
            <a:r>
              <a:rPr lang="es-PE" dirty="0"/>
              <a:t>Continuación del ejemplo de "Tener una vida"</a:t>
            </a:r>
            <a:endParaRPr lang="en-US" dirty="0"/>
          </a:p>
        </p:txBody>
      </p:sp>
      <p:sp>
        <p:nvSpPr>
          <p:cNvPr id="3" name="Content Placeholder 2">
            <a:extLst>
              <a:ext uri="{FF2B5EF4-FFF2-40B4-BE49-F238E27FC236}">
                <a16:creationId xmlns:a16="http://schemas.microsoft.com/office/drawing/2014/main" id="{CBE80942-C663-43FF-9768-18D448B83056}"/>
              </a:ext>
            </a:extLst>
          </p:cNvPr>
          <p:cNvSpPr>
            <a:spLocks noGrp="1"/>
          </p:cNvSpPr>
          <p:nvPr>
            <p:ph idx="1"/>
          </p:nvPr>
        </p:nvSpPr>
        <p:spPr>
          <a:xfrm>
            <a:off x="677334" y="1900698"/>
            <a:ext cx="8826262" cy="3880773"/>
          </a:xfrm>
        </p:spPr>
        <p:txBody>
          <a:bodyPr vert="horz" lIns="91440" tIns="45720" rIns="91440" bIns="45720" rtlCol="0" anchor="t">
            <a:noAutofit/>
          </a:bodyPr>
          <a:lstStyle/>
          <a:p>
            <a:r>
              <a:rPr lang="es-PE" i="1" dirty="0"/>
              <a:t>Sin embargo, las hermanas tenían dificultades para meter y sacar de la furgoneta la silla geriátrica de Patty. Un hijo que vivía cerca había ayudado hasta que un problema de salud le impidió seguir haciéndolo. Las ancianas hermanas se arriesgaban a lesionarse haciéndolo ellas mismas. Necesitaban un elevador de furgoneta, pero no podían permitírselo.</a:t>
            </a:r>
          </a:p>
          <a:p>
            <a:r>
              <a:rPr lang="es-PE" i="1" dirty="0"/>
              <a:t>Me preguntaron: ¿Por qué Medicaid no nos da el dinero que está tan dispuesto a gastar en cuidados de relevo que no queremos para que podamos comprar la furgoneta elevadora? </a:t>
            </a:r>
          </a:p>
          <a:p>
            <a:r>
              <a:rPr lang="es-PE" i="1" dirty="0"/>
              <a:t>Habían convencido al gestor de su caso que, pasando al modo "asesoramiento", había intentado defender ante el estado que esto ahorraría dinero a Medicaid en transporte médico para Patty en el largo plazo (Medicaid pagaba ambulancias para llevarla a las citas médicas y dentales de largas distancias). El gestor de casos no tuvo éxito porque ésta y otras modificaciones de vehículos para personas con discapacidad no eran cubiertas. Los recursos de ''Presupuesto con consejos'' podrían utilizarse para comprar un elevador de furgoneta.</a:t>
            </a:r>
            <a:endParaRPr lang="en-US" i="1" dirty="0"/>
          </a:p>
        </p:txBody>
      </p:sp>
    </p:spTree>
    <p:extLst>
      <p:ext uri="{BB962C8B-B14F-4D97-AF65-F5344CB8AC3E}">
        <p14:creationId xmlns:p14="http://schemas.microsoft.com/office/powerpoint/2010/main" val="3457988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423B-FFE5-4FEB-8CF1-850F6E56EF94}"/>
              </a:ext>
            </a:extLst>
          </p:cNvPr>
          <p:cNvSpPr>
            <a:spLocks noGrp="1"/>
          </p:cNvSpPr>
          <p:nvPr>
            <p:ph type="title"/>
          </p:nvPr>
        </p:nvSpPr>
        <p:spPr/>
        <p:txBody>
          <a:bodyPr>
            <a:normAutofit fontScale="90000"/>
          </a:bodyPr>
          <a:lstStyle/>
          <a:p>
            <a:r>
              <a:rPr lang="es-PE" dirty="0"/>
              <a:t>¿Qué hacen los "consejeros" para apoyar a los usuarios y familias que se autogestionan?</a:t>
            </a:r>
            <a:endParaRPr lang="en-US" dirty="0"/>
          </a:p>
        </p:txBody>
      </p:sp>
      <p:sp>
        <p:nvSpPr>
          <p:cNvPr id="3" name="Content Placeholder 2">
            <a:extLst>
              <a:ext uri="{FF2B5EF4-FFF2-40B4-BE49-F238E27FC236}">
                <a16:creationId xmlns:a16="http://schemas.microsoft.com/office/drawing/2014/main" id="{297A94C2-7711-48BA-96F9-6B8A811C571E}"/>
              </a:ext>
            </a:extLst>
          </p:cNvPr>
          <p:cNvSpPr>
            <a:spLocks noGrp="1"/>
          </p:cNvSpPr>
          <p:nvPr>
            <p:ph idx="1"/>
          </p:nvPr>
        </p:nvSpPr>
        <p:spPr>
          <a:xfrm>
            <a:off x="677334" y="2018463"/>
            <a:ext cx="8970100" cy="4229937"/>
          </a:xfrm>
        </p:spPr>
        <p:txBody>
          <a:bodyPr>
            <a:noAutofit/>
          </a:bodyPr>
          <a:lstStyle/>
          <a:p>
            <a:r>
              <a:rPr lang="es-PE" b="1" dirty="0"/>
              <a:t>Ayudar con los documentos para contratar ayudantes individuales (que al principio puede ser muy desalentador). </a:t>
            </a:r>
            <a:r>
              <a:rPr lang="es-PE" dirty="0"/>
              <a:t>Comprobar las matemáticas en los planes de gastos para asegurar un "presupuesto equilibrado".</a:t>
            </a:r>
          </a:p>
          <a:p>
            <a:r>
              <a:rPr lang="es-PE" b="1" dirty="0"/>
              <a:t>Entrenar a los usuarios del servicio y a las familias en habilidades de autodirección. </a:t>
            </a:r>
            <a:r>
              <a:rPr lang="es-PE" dirty="0"/>
              <a:t>Por ejemplo, cómo entrevistar y seleccionar a los candidatos para los puestos de ayudante, cómo redactar un contrato de trabajo y dejar claras sus expectativas. Pero los asesores no pueden implicarse directamente en la contratación/despido de ayudantes.</a:t>
            </a:r>
          </a:p>
          <a:p>
            <a:r>
              <a:rPr lang="es-PE" b="1" dirty="0"/>
              <a:t>Abogar ante el Estado, si es necesario, por bienes y servicios "no tradicionales" </a:t>
            </a:r>
            <a:r>
              <a:rPr lang="es-PE" dirty="0"/>
              <a:t>que respondan a necesidades legítimas de asistencia funcional y sean rentables y eficaces. Por ejemplo, una lavadora/secadora apilable para el apartamento para que el ayudante no tenga que llevar la ropa una lavandería externa. Ayudar a idear soluciones creativas, aunque a veces poco ortodoxas, que dependan de los recursos del vecindario o de la comunidad en lugar de los proveedores formales de servicios basados en el hogar y la comunidad.</a:t>
            </a:r>
            <a:endParaRPr lang="en-US" dirty="0"/>
          </a:p>
        </p:txBody>
      </p:sp>
    </p:spTree>
    <p:extLst>
      <p:ext uri="{BB962C8B-B14F-4D97-AF65-F5344CB8AC3E}">
        <p14:creationId xmlns:p14="http://schemas.microsoft.com/office/powerpoint/2010/main" val="4239600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04C69-C6FC-4F71-B919-56E1C3F91550}"/>
              </a:ext>
            </a:extLst>
          </p:cNvPr>
          <p:cNvSpPr>
            <a:spLocks noGrp="1"/>
          </p:cNvSpPr>
          <p:nvPr>
            <p:ph type="title"/>
          </p:nvPr>
        </p:nvSpPr>
        <p:spPr/>
        <p:txBody>
          <a:bodyPr>
            <a:normAutofit fontScale="90000"/>
          </a:bodyPr>
          <a:lstStyle/>
          <a:p>
            <a:r>
              <a:rPr lang="es-PE" dirty="0"/>
              <a:t>La autodirección tiene varias ventajas, pero no es necesariamente adecuada para todos</a:t>
            </a:r>
            <a:endParaRPr lang="en-US" dirty="0"/>
          </a:p>
        </p:txBody>
      </p:sp>
      <p:sp>
        <p:nvSpPr>
          <p:cNvPr id="3" name="Content Placeholder 2">
            <a:extLst>
              <a:ext uri="{FF2B5EF4-FFF2-40B4-BE49-F238E27FC236}">
                <a16:creationId xmlns:a16="http://schemas.microsoft.com/office/drawing/2014/main" id="{B2387DE3-600C-4929-90F5-43EDF6BF04BC}"/>
              </a:ext>
            </a:extLst>
          </p:cNvPr>
          <p:cNvSpPr>
            <a:spLocks noGrp="1"/>
          </p:cNvSpPr>
          <p:nvPr>
            <p:ph idx="1"/>
          </p:nvPr>
        </p:nvSpPr>
        <p:spPr>
          <a:xfrm>
            <a:off x="677334" y="2160589"/>
            <a:ext cx="8596668" cy="3798422"/>
          </a:xfrm>
        </p:spPr>
        <p:txBody>
          <a:bodyPr>
            <a:normAutofit lnSpcReduction="10000"/>
          </a:bodyPr>
          <a:lstStyle/>
          <a:p>
            <a:r>
              <a:rPr lang="es-PE" b="1" dirty="0"/>
              <a:t>Los beneficiarios de la autodirección pueden encontrar onerosas las responsabilidades adicionales de la toma de decisiones. </a:t>
            </a:r>
            <a:r>
              <a:rPr lang="es-PE" dirty="0"/>
              <a:t>La contratación y gestión de ayudantes individuales puede ser especialmente desafiante, si no tienen familiares, amigos o vecinos disponibles para contratar o que deseen contratar.</a:t>
            </a:r>
          </a:p>
          <a:p>
            <a:r>
              <a:rPr lang="es-PE" b="1" dirty="0"/>
              <a:t>Los registros de trabajadores son uno de los servicios de apoyo </a:t>
            </a:r>
            <a:r>
              <a:rPr lang="es-PE" dirty="0"/>
              <a:t>que los programas pueden brindar para ayudar a los participantes en programas autodirigidos a identificar a personas no familiares que estén interesadas en trabajar directamente para las personas que necesitan servicios de ayuda y sus familias, en lugar de convertirse en empleados de agencias de asistencia domiciliaria. </a:t>
            </a:r>
          </a:p>
          <a:p>
            <a:r>
              <a:rPr lang="es-PE" dirty="0"/>
              <a:t>Hasta hace poco estos registros se hacían por teléfono, pero cada vez se hacen más por Internet.</a:t>
            </a:r>
            <a:endParaRPr lang="en-US" dirty="0"/>
          </a:p>
        </p:txBody>
      </p:sp>
    </p:spTree>
    <p:extLst>
      <p:ext uri="{BB962C8B-B14F-4D97-AF65-F5344CB8AC3E}">
        <p14:creationId xmlns:p14="http://schemas.microsoft.com/office/powerpoint/2010/main" val="3409963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C2D94-FA5C-416A-A880-372CD4E64DA0}"/>
              </a:ext>
            </a:extLst>
          </p:cNvPr>
          <p:cNvSpPr>
            <a:spLocks noGrp="1"/>
          </p:cNvSpPr>
          <p:nvPr>
            <p:ph type="title"/>
          </p:nvPr>
        </p:nvSpPr>
        <p:spPr/>
        <p:txBody>
          <a:bodyPr/>
          <a:lstStyle/>
          <a:p>
            <a:r>
              <a:rPr lang="es-PE" dirty="0"/>
              <a:t>Ventajas de la autodirección: Mejores resultados</a:t>
            </a:r>
            <a:endParaRPr lang="en-US" dirty="0"/>
          </a:p>
        </p:txBody>
      </p:sp>
      <p:sp>
        <p:nvSpPr>
          <p:cNvPr id="3" name="Content Placeholder 2">
            <a:extLst>
              <a:ext uri="{FF2B5EF4-FFF2-40B4-BE49-F238E27FC236}">
                <a16:creationId xmlns:a16="http://schemas.microsoft.com/office/drawing/2014/main" id="{38C0DE2A-633D-4A97-AA82-B4FB41C05B30}"/>
              </a:ext>
            </a:extLst>
          </p:cNvPr>
          <p:cNvSpPr>
            <a:spLocks noGrp="1"/>
          </p:cNvSpPr>
          <p:nvPr>
            <p:ph idx="1"/>
          </p:nvPr>
        </p:nvSpPr>
        <p:spPr>
          <a:xfrm>
            <a:off x="677334" y="1930400"/>
            <a:ext cx="8786262" cy="4318000"/>
          </a:xfrm>
        </p:spPr>
        <p:txBody>
          <a:bodyPr vert="horz" lIns="91440" tIns="45720" rIns="91440" bIns="45720" rtlCol="0" anchor="t">
            <a:noAutofit/>
          </a:bodyPr>
          <a:lstStyle/>
          <a:p>
            <a:r>
              <a:rPr lang="es-PE" dirty="0"/>
              <a:t>De la demostración de </a:t>
            </a:r>
            <a:r>
              <a:rPr lang="es-PE" i="1" dirty="0"/>
              <a:t>Presupuesto con consejos</a:t>
            </a:r>
            <a:r>
              <a:rPr lang="es-PE" dirty="0"/>
              <a:t> surgió una importante literatura de investigación que incluía una evaluación de ensayo de control aleatorio, así como de otros estudios de autodirección en California y en otros lugares que comparaban los resultados de estos programas frente a los servicios organizados formalmente y gestionados profesionalmente. </a:t>
            </a:r>
            <a:endParaRPr lang="en-US" dirty="0"/>
          </a:p>
          <a:p>
            <a:r>
              <a:rPr lang="es-PE" dirty="0"/>
              <a:t>En todas las dimensiones medidas (satisfacción de los usuarios con los servicios y la calidad de vida, informes de la necesidad insatisfecha de asistencia funcional, los resultados adversos de mala atención, tales como úlceras por presión, informe de estrés y carga sobre los cuidadores familiares, el costo de la atención, etc.) </a:t>
            </a:r>
            <a:r>
              <a:rPr lang="es-PE" b="1" dirty="0"/>
              <a:t>los resultados para los participantes del programa de autodirección fueron más a menudo mejor y nunca peor que para los servicios formalmente organizados y gestionados profesionalmente</a:t>
            </a:r>
            <a:r>
              <a:rPr lang="es-PE" dirty="0"/>
              <a:t>.</a:t>
            </a:r>
          </a:p>
          <a:p>
            <a:r>
              <a:rPr lang="es-PE" dirty="0"/>
              <a:t>Además, la </a:t>
            </a:r>
            <a:r>
              <a:rPr lang="es-PE" b="1" dirty="0"/>
              <a:t>satisfacción laboral </a:t>
            </a:r>
            <a:r>
              <a:rPr lang="es-PE" dirty="0"/>
              <a:t>declarada (con el salario y las condiciones de trabajo) </a:t>
            </a:r>
            <a:r>
              <a:rPr lang="es-PE" b="1" dirty="0"/>
              <a:t>fue mayor para los ayudantes contratados directamente por los usuarios de servicios autogestionados </a:t>
            </a:r>
            <a:r>
              <a:rPr lang="es-PE" dirty="0"/>
              <a:t>que para los ayudantes contratados por agencias.</a:t>
            </a:r>
            <a:endParaRPr lang="en-US" dirty="0"/>
          </a:p>
        </p:txBody>
      </p:sp>
    </p:spTree>
    <p:extLst>
      <p:ext uri="{BB962C8B-B14F-4D97-AF65-F5344CB8AC3E}">
        <p14:creationId xmlns:p14="http://schemas.microsoft.com/office/powerpoint/2010/main" val="1243169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2725B-514D-46C5-ABDD-BD7C59D615B9}"/>
              </a:ext>
            </a:extLst>
          </p:cNvPr>
          <p:cNvSpPr>
            <a:spLocks noGrp="1"/>
          </p:cNvSpPr>
          <p:nvPr>
            <p:ph type="title"/>
          </p:nvPr>
        </p:nvSpPr>
        <p:spPr/>
        <p:txBody>
          <a:bodyPr/>
          <a:lstStyle/>
          <a:p>
            <a:r>
              <a:rPr lang="es-PE" dirty="0"/>
              <a:t>Respetar las preferencias de los cuidadores familiares</a:t>
            </a:r>
            <a:endParaRPr lang="en-US" dirty="0"/>
          </a:p>
        </p:txBody>
      </p:sp>
      <p:sp>
        <p:nvSpPr>
          <p:cNvPr id="3" name="Content Placeholder 2">
            <a:extLst>
              <a:ext uri="{FF2B5EF4-FFF2-40B4-BE49-F238E27FC236}">
                <a16:creationId xmlns:a16="http://schemas.microsoft.com/office/drawing/2014/main" id="{151AEB5D-BC4F-46E1-A3B8-7DACC749224F}"/>
              </a:ext>
            </a:extLst>
          </p:cNvPr>
          <p:cNvSpPr>
            <a:spLocks noGrp="1"/>
          </p:cNvSpPr>
          <p:nvPr>
            <p:ph idx="1"/>
          </p:nvPr>
        </p:nvSpPr>
        <p:spPr>
          <a:xfrm>
            <a:off x="677334" y="2160589"/>
            <a:ext cx="8596668" cy="4087811"/>
          </a:xfrm>
        </p:spPr>
        <p:txBody>
          <a:bodyPr vert="horz" lIns="91440" tIns="45720" rIns="91440" bIns="45720" rtlCol="0" anchor="t">
            <a:normAutofit fontScale="92500" lnSpcReduction="10000"/>
          </a:bodyPr>
          <a:lstStyle/>
          <a:p>
            <a:r>
              <a:rPr lang="es-PE" dirty="0"/>
              <a:t>¿Cuál es la justificación para exigir a los cuidadores familiares que quieren prestar cuidados a domicilio a sus parientes</a:t>
            </a:r>
            <a:r>
              <a:rPr lang="es-PE"/>
              <a:t>,</a:t>
            </a:r>
            <a:r>
              <a:rPr lang="es-PE" dirty="0"/>
              <a:t> pero necesitan los ingresos de un empleo que acepten trabajos fuera del hogar mientras que otros -generalmente extraños- cobran por hacer el trabajo que ellos habrían preferido? Sobre todo si el salario por hora de un empleo alternativo disponible para ellos fuera del hogar es igual o inferior.</a:t>
            </a:r>
          </a:p>
          <a:p>
            <a:r>
              <a:rPr lang="es-PE" dirty="0"/>
              <a:t>Estudios realizados en EE.UU. indican que </a:t>
            </a:r>
            <a:r>
              <a:rPr lang="es-PE" b="1" dirty="0"/>
              <a:t>la mayoría de los cuidadores familiares no remunerados que se convierten en auxiliares remunerados siguen prestando horas adicionales de cuidados no remunerados</a:t>
            </a:r>
            <a:r>
              <a:rPr lang="es-PE" dirty="0"/>
              <a:t>. El hecho de que se pida o incluso se ofrezca voluntariamente a familiares no remunerados empleados como asistentes remunerados que trabajen horas adicionales no remuneradas infringe la Ley de Normas Laborales Justas. </a:t>
            </a:r>
          </a:p>
          <a:p>
            <a:r>
              <a:rPr lang="es-PE" dirty="0"/>
              <a:t>Las investigaciones indican que cuando los cuidadores familiares no remunerados reducen el tiempo total que dedican al cuidado (tanto cuando se convierten en ayudantes remunerados como cuando se contrata a otras personas), la disminución es pequeña, lo que concuerda con el "relevo".</a:t>
            </a:r>
            <a:endParaRPr lang="en-US" sz="2000" dirty="0"/>
          </a:p>
        </p:txBody>
      </p:sp>
    </p:spTree>
    <p:extLst>
      <p:ext uri="{BB962C8B-B14F-4D97-AF65-F5344CB8AC3E}">
        <p14:creationId xmlns:p14="http://schemas.microsoft.com/office/powerpoint/2010/main" val="56712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9384C-01DC-4C09-A7C9-1F612F5709FB}"/>
              </a:ext>
            </a:extLst>
          </p:cNvPr>
          <p:cNvSpPr>
            <a:spLocks noGrp="1"/>
          </p:cNvSpPr>
          <p:nvPr>
            <p:ph type="title"/>
          </p:nvPr>
        </p:nvSpPr>
        <p:spPr/>
        <p:txBody>
          <a:bodyPr/>
          <a:lstStyle/>
          <a:p>
            <a:r>
              <a:rPr lang="es-PE" dirty="0"/>
              <a:t>Financiamiento público para el cuidado a largo plazo en los Estados Unidos</a:t>
            </a:r>
            <a:endParaRPr lang="en-US" dirty="0"/>
          </a:p>
        </p:txBody>
      </p:sp>
      <p:sp>
        <p:nvSpPr>
          <p:cNvPr id="3" name="Content Placeholder 2">
            <a:extLst>
              <a:ext uri="{FF2B5EF4-FFF2-40B4-BE49-F238E27FC236}">
                <a16:creationId xmlns:a16="http://schemas.microsoft.com/office/drawing/2014/main" id="{086DF9E3-B677-4D25-9F54-1F3972C1C8DE}"/>
              </a:ext>
            </a:extLst>
          </p:cNvPr>
          <p:cNvSpPr>
            <a:spLocks noGrp="1"/>
          </p:cNvSpPr>
          <p:nvPr>
            <p:ph idx="1"/>
          </p:nvPr>
        </p:nvSpPr>
        <p:spPr>
          <a:xfrm>
            <a:off x="677334" y="2209267"/>
            <a:ext cx="8596668" cy="3874747"/>
          </a:xfrm>
        </p:spPr>
        <p:txBody>
          <a:bodyPr vert="horz" lIns="91440" tIns="45720" rIns="91440" bIns="45720" rtlCol="0" anchor="t">
            <a:normAutofit/>
          </a:bodyPr>
          <a:lstStyle/>
          <a:p>
            <a:r>
              <a:rPr lang="es-PE" dirty="0"/>
              <a:t>El financiamiento público para el cuidado a largo plazo en los EE. UU. es principalmente a través de Medicaid, un programa financiado y administrado por el estado con prueba de medios, que comenzó en 1965. Cubre a personas de todas las edades y discapacidades físicas y mentales que necesitan cuidados a largo plazo.</a:t>
            </a:r>
            <a:endParaRPr lang="en-US" dirty="0"/>
          </a:p>
          <a:p>
            <a:r>
              <a:rPr lang="es-PE" dirty="0"/>
              <a:t>Durante los primeros 20 años, el 90% de los fondos se destinaron a cuidados institucionales. El gasto en servicios en el hogar y en la comunidad superó el 50% solo en 2013. Actualmente está en 57%.</a:t>
            </a:r>
            <a:endParaRPr lang="en-US" dirty="0"/>
          </a:p>
          <a:p>
            <a:r>
              <a:rPr lang="es-PE" dirty="0"/>
              <a:t>Los países de América Latina que planean invertir en sistemas públicos de cuidado a largo plazo tienen pocas residencias para ancianos, lo que les brinda la oportunidad de priorizar servicios basados en el hogar y la comunidad desde el inicio.</a:t>
            </a:r>
            <a:endParaRPr lang="en-US" dirty="0"/>
          </a:p>
        </p:txBody>
      </p:sp>
    </p:spTree>
    <p:extLst>
      <p:ext uri="{BB962C8B-B14F-4D97-AF65-F5344CB8AC3E}">
        <p14:creationId xmlns:p14="http://schemas.microsoft.com/office/powerpoint/2010/main" val="1343749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19714-0FBE-4D87-9EC5-DA8AFFB77BEC}"/>
              </a:ext>
            </a:extLst>
          </p:cNvPr>
          <p:cNvSpPr>
            <a:spLocks noGrp="1"/>
          </p:cNvSpPr>
          <p:nvPr>
            <p:ph type="title"/>
          </p:nvPr>
        </p:nvSpPr>
        <p:spPr/>
        <p:txBody>
          <a:bodyPr/>
          <a:lstStyle/>
          <a:p>
            <a:r>
              <a:rPr lang="es-PE" dirty="0"/>
              <a:t>Ventajas de la autodirección: Rentabilidad</a:t>
            </a:r>
            <a:endParaRPr lang="en-US" dirty="0"/>
          </a:p>
        </p:txBody>
      </p:sp>
      <p:sp>
        <p:nvSpPr>
          <p:cNvPr id="3" name="Content Placeholder 2">
            <a:extLst>
              <a:ext uri="{FF2B5EF4-FFF2-40B4-BE49-F238E27FC236}">
                <a16:creationId xmlns:a16="http://schemas.microsoft.com/office/drawing/2014/main" id="{1B0CDAA0-9674-468E-A4E5-4F378454E82E}"/>
              </a:ext>
            </a:extLst>
          </p:cNvPr>
          <p:cNvSpPr>
            <a:spLocks noGrp="1"/>
          </p:cNvSpPr>
          <p:nvPr>
            <p:ph idx="1"/>
          </p:nvPr>
        </p:nvSpPr>
        <p:spPr/>
        <p:txBody>
          <a:bodyPr>
            <a:noAutofit/>
          </a:bodyPr>
          <a:lstStyle/>
          <a:p>
            <a:r>
              <a:rPr lang="es-PE" b="1" dirty="0"/>
              <a:t>Los costos administrativos son menores cuando los participantes en el programa de autogestión contratan y supervisan a ayudantes individuales</a:t>
            </a:r>
            <a:r>
              <a:rPr lang="es-PE" dirty="0"/>
              <a:t>. </a:t>
            </a:r>
            <a:endParaRPr lang="en-US" dirty="0"/>
          </a:p>
          <a:p>
            <a:r>
              <a:rPr lang="es-PE" dirty="0"/>
              <a:t>Los gastos generales de las agencias de asistencia a domicilio suelen representar entre el 40% y el 60% de las tarifas por hora, mientras que el servicio de contabilidad y el asesoramiento cuestan entre el 10% y el 20%. </a:t>
            </a:r>
            <a:endParaRPr lang="en-US" dirty="0"/>
          </a:p>
          <a:p>
            <a:r>
              <a:rPr lang="es-PE" dirty="0"/>
              <a:t>El ahorro puede ser utilizado por el gobierno para atender a más individuos y permitir prestaciones más generosas (incluyendo mejores salarios y beneficios para los trabajadores de atención domiciliaria) por el mismo costo total que de otro modo sería necesario pagar por los servicios organizados formalmente y gestionados profesionalmente.</a:t>
            </a:r>
            <a:endParaRPr lang="en-US" dirty="0"/>
          </a:p>
        </p:txBody>
      </p:sp>
    </p:spTree>
    <p:extLst>
      <p:ext uri="{BB962C8B-B14F-4D97-AF65-F5344CB8AC3E}">
        <p14:creationId xmlns:p14="http://schemas.microsoft.com/office/powerpoint/2010/main" val="548075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EEE49-AE35-4C33-9AD0-F37E7EC2F3E2}"/>
              </a:ext>
            </a:extLst>
          </p:cNvPr>
          <p:cNvSpPr>
            <a:spLocks noGrp="1"/>
          </p:cNvSpPr>
          <p:nvPr>
            <p:ph type="title"/>
          </p:nvPr>
        </p:nvSpPr>
        <p:spPr/>
        <p:txBody>
          <a:bodyPr/>
          <a:lstStyle/>
          <a:p>
            <a:r>
              <a:rPr lang="es-PE" dirty="0"/>
              <a:t>Ventajas de la autodirección: Continuidad asistencial</a:t>
            </a:r>
            <a:endParaRPr lang="en-US" dirty="0"/>
          </a:p>
        </p:txBody>
      </p:sp>
      <p:sp>
        <p:nvSpPr>
          <p:cNvPr id="3" name="Content Placeholder 2">
            <a:extLst>
              <a:ext uri="{FF2B5EF4-FFF2-40B4-BE49-F238E27FC236}">
                <a16:creationId xmlns:a16="http://schemas.microsoft.com/office/drawing/2014/main" id="{CCE34206-9FA4-47D0-AE1D-04A6EF2EBEC3}"/>
              </a:ext>
            </a:extLst>
          </p:cNvPr>
          <p:cNvSpPr>
            <a:spLocks noGrp="1"/>
          </p:cNvSpPr>
          <p:nvPr>
            <p:ph idx="1"/>
          </p:nvPr>
        </p:nvSpPr>
        <p:spPr>
          <a:xfrm>
            <a:off x="677333" y="2054057"/>
            <a:ext cx="9083115" cy="3880773"/>
          </a:xfrm>
        </p:spPr>
        <p:txBody>
          <a:bodyPr>
            <a:noAutofit/>
          </a:bodyPr>
          <a:lstStyle/>
          <a:p>
            <a:r>
              <a:rPr lang="es-PE" sz="1700" dirty="0"/>
              <a:t>La autodirección se asocia a una mayor </a:t>
            </a:r>
            <a:r>
              <a:rPr lang="es-PE" sz="1700" b="1" dirty="0"/>
              <a:t>continuidad de los cuidados</a:t>
            </a:r>
            <a:r>
              <a:rPr lang="es-PE" sz="1700" dirty="0"/>
              <a:t>, ya que hay mucha menos rotación entre los ayudantes. </a:t>
            </a:r>
            <a:endParaRPr lang="en-US" sz="1700" dirty="0"/>
          </a:p>
          <a:p>
            <a:r>
              <a:rPr lang="es-PE" sz="1700" b="1" dirty="0"/>
              <a:t>La rotación anual entre los trabajadores de agencias en EE.UU. es del 60% en promedio. </a:t>
            </a:r>
            <a:r>
              <a:rPr lang="es-PE" sz="1700" dirty="0"/>
              <a:t>Los ayudantes de las agencias suelen ausentarse o dimitir de forma inesperada y las agencias reasignan habitualmente a los ayudantes a otros clientes por comodidad de horarios y para minimizar el tiempo de desplazamiento entre clientes. </a:t>
            </a:r>
            <a:endParaRPr lang="en-US" sz="1700" dirty="0"/>
          </a:p>
          <a:p>
            <a:r>
              <a:rPr lang="es-PE" sz="1700" dirty="0"/>
              <a:t>Ejemplo: </a:t>
            </a:r>
            <a:r>
              <a:rPr lang="es-PE" sz="1700" i="1" dirty="0"/>
              <a:t>Una cuidadora familiar del programa de </a:t>
            </a:r>
            <a:r>
              <a:rPr lang="es-PE" sz="1700" b="1" i="1" dirty="0"/>
              <a:t>Presupuesto con consejos</a:t>
            </a:r>
            <a:r>
              <a:rPr lang="es-PE" sz="1700" i="1" dirty="0"/>
              <a:t> contó a los investigadores que cuando su madre recibía anteriormente los servicios de una agencia, ésta insistía en programar un ayudante matutino durante un mínimo de cuatro horas, de las 8 a las 12 de la mañana. Pero su madre, con demencia, se resistía a levantarse de la cama antes de las 10 y se ponía física y verbalmente combativa si la obligaban a hacerlo. Para evitarlo, la trabajadora de la agencia se sentaba en el sofá a ver la televisión durante dos horas hasta que la madre estuvo lista para levantarse. En </a:t>
            </a:r>
            <a:r>
              <a:rPr lang="es-PE" sz="1700" b="1" i="1" dirty="0"/>
              <a:t>Presupuesto con consejos</a:t>
            </a:r>
            <a:r>
              <a:rPr lang="es-PE" sz="1700" i="1" dirty="0"/>
              <a:t> contrataron directamente a un ex ayudante de agencia que les gustaba y que venía en su horario.</a:t>
            </a:r>
            <a:endParaRPr lang="en-US" sz="1700" i="1" dirty="0"/>
          </a:p>
        </p:txBody>
      </p:sp>
    </p:spTree>
    <p:extLst>
      <p:ext uri="{BB962C8B-B14F-4D97-AF65-F5344CB8AC3E}">
        <p14:creationId xmlns:p14="http://schemas.microsoft.com/office/powerpoint/2010/main" val="1398771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B02C-97AD-4BC0-A545-39517F22879E}"/>
              </a:ext>
            </a:extLst>
          </p:cNvPr>
          <p:cNvSpPr>
            <a:spLocks noGrp="1"/>
          </p:cNvSpPr>
          <p:nvPr>
            <p:ph type="title"/>
          </p:nvPr>
        </p:nvSpPr>
        <p:spPr>
          <a:xfrm>
            <a:off x="677334" y="460917"/>
            <a:ext cx="8596668" cy="1320800"/>
          </a:xfrm>
        </p:spPr>
        <p:txBody>
          <a:bodyPr>
            <a:normAutofit fontScale="90000"/>
          </a:bodyPr>
          <a:lstStyle/>
          <a:p>
            <a:r>
              <a:rPr lang="es-PE" dirty="0"/>
              <a:t>Ventajas de la autodirección: Disponer inmediatamente de suficientes proveedores para satisfacer la demanda</a:t>
            </a:r>
            <a:endParaRPr lang="en-US" dirty="0"/>
          </a:p>
        </p:txBody>
      </p:sp>
      <p:sp>
        <p:nvSpPr>
          <p:cNvPr id="3" name="Content Placeholder 2">
            <a:extLst>
              <a:ext uri="{FF2B5EF4-FFF2-40B4-BE49-F238E27FC236}">
                <a16:creationId xmlns:a16="http://schemas.microsoft.com/office/drawing/2014/main" id="{82954408-12DF-4A6E-83DC-9297318C16CE}"/>
              </a:ext>
            </a:extLst>
          </p:cNvPr>
          <p:cNvSpPr>
            <a:spLocks noGrp="1"/>
          </p:cNvSpPr>
          <p:nvPr>
            <p:ph idx="1"/>
          </p:nvPr>
        </p:nvSpPr>
        <p:spPr>
          <a:xfrm>
            <a:off x="677334" y="2147561"/>
            <a:ext cx="8596668" cy="3880773"/>
          </a:xfrm>
        </p:spPr>
        <p:txBody>
          <a:bodyPr>
            <a:noAutofit/>
          </a:bodyPr>
          <a:lstStyle/>
          <a:p>
            <a:r>
              <a:rPr lang="es-PE" dirty="0"/>
              <a:t>Cuando se dispone por primera vez de financiación pública para los servicios basados en el hogar y la comunidad, suele haber pocos proveedores de servicios formales. </a:t>
            </a:r>
            <a:r>
              <a:rPr lang="es-PE" b="1" dirty="0"/>
              <a:t>Pueden pasar fácilmente varios años hasta que surja una red sólida de proveedores de servicios formales</a:t>
            </a:r>
            <a:r>
              <a:rPr lang="es-PE" dirty="0"/>
              <a:t>. </a:t>
            </a:r>
          </a:p>
          <a:p>
            <a:r>
              <a:rPr lang="es-PE" dirty="0"/>
              <a:t>En consecuencia, si las personas que reúnen los requisitos deben obtener servicios de asistencia de agencias de atención domiciliaria, es probable que haya largas listas de espera. Mientras tanto</a:t>
            </a:r>
            <a:r>
              <a:rPr lang="es-PE" b="1" dirty="0"/>
              <a:t>, ya existen cuidadores familiares no remunerados y con experiencia que probablemente podrían aprovechar los ingresos de un empleo remunerado</a:t>
            </a:r>
            <a:r>
              <a:rPr lang="es-PE" dirty="0"/>
              <a:t>.</a:t>
            </a:r>
          </a:p>
          <a:p>
            <a:r>
              <a:rPr lang="es-PE" dirty="0"/>
              <a:t>También es más fácil establecer los "servicios contables" que exigen los programas de servicios autodirigidos. La mayoría de los estados sólo contratan a uno o a un número limitado. </a:t>
            </a:r>
          </a:p>
          <a:p>
            <a:r>
              <a:rPr lang="es-PE" dirty="0"/>
              <a:t>El reto de contratar y formar a asesores locales es aproximadamente el mismo -no mayor- que el de contratar un número adecuado de gestores de casos.</a:t>
            </a:r>
            <a:endParaRPr lang="en-US" dirty="0"/>
          </a:p>
        </p:txBody>
      </p:sp>
    </p:spTree>
    <p:extLst>
      <p:ext uri="{BB962C8B-B14F-4D97-AF65-F5344CB8AC3E}">
        <p14:creationId xmlns:p14="http://schemas.microsoft.com/office/powerpoint/2010/main" val="1242639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C9BE7-E464-4A6E-ADBF-11CA518C498E}"/>
              </a:ext>
            </a:extLst>
          </p:cNvPr>
          <p:cNvSpPr>
            <a:spLocks noGrp="1"/>
          </p:cNvSpPr>
          <p:nvPr>
            <p:ph type="title"/>
          </p:nvPr>
        </p:nvSpPr>
        <p:spPr/>
        <p:txBody>
          <a:bodyPr/>
          <a:lstStyle/>
          <a:p>
            <a:r>
              <a:rPr lang="es-PE" dirty="0"/>
              <a:t>Información de contacto</a:t>
            </a:r>
          </a:p>
        </p:txBody>
      </p:sp>
      <p:sp>
        <p:nvSpPr>
          <p:cNvPr id="3" name="Content Placeholder 2">
            <a:extLst>
              <a:ext uri="{FF2B5EF4-FFF2-40B4-BE49-F238E27FC236}">
                <a16:creationId xmlns:a16="http://schemas.microsoft.com/office/drawing/2014/main" id="{3C0783B5-9511-4B87-B80C-418387344484}"/>
              </a:ext>
            </a:extLst>
          </p:cNvPr>
          <p:cNvSpPr>
            <a:spLocks noGrp="1"/>
          </p:cNvSpPr>
          <p:nvPr>
            <p:ph idx="1"/>
          </p:nvPr>
        </p:nvSpPr>
        <p:spPr/>
        <p:txBody>
          <a:bodyPr>
            <a:normAutofit/>
          </a:bodyPr>
          <a:lstStyle/>
          <a:p>
            <a:r>
              <a:rPr lang="en-US" sz="2400" dirty="0"/>
              <a:t>Pamela Doty, Ph.D., Senior Policy Analyst</a:t>
            </a:r>
          </a:p>
          <a:p>
            <a:r>
              <a:rPr lang="en-US" sz="2400" dirty="0"/>
              <a:t>Office of Behavioral Health, Aging, and Disability Policy</a:t>
            </a:r>
          </a:p>
          <a:p>
            <a:r>
              <a:rPr lang="en-US" sz="2400" dirty="0"/>
              <a:t>Office of the Assistant Secretary for Planning and Evaluation, U.S. Department of Health and Human Services </a:t>
            </a:r>
          </a:p>
          <a:p>
            <a:r>
              <a:rPr lang="en-US" sz="2400" dirty="0"/>
              <a:t>200 Independence Avenue, SW, Washington D.C. 20201 </a:t>
            </a:r>
          </a:p>
          <a:p>
            <a:r>
              <a:rPr lang="en-US" sz="2400" dirty="0">
                <a:hlinkClick r:id="rId2"/>
              </a:rPr>
              <a:t>Pamela.Doty@hhs.gov</a:t>
            </a:r>
            <a:endParaRPr lang="en-US" sz="2400" dirty="0"/>
          </a:p>
          <a:p>
            <a:r>
              <a:rPr lang="en-US" sz="2400" dirty="0"/>
              <a:t>+1 (571) 217-5139 </a:t>
            </a:r>
          </a:p>
        </p:txBody>
      </p:sp>
    </p:spTree>
    <p:extLst>
      <p:ext uri="{BB962C8B-B14F-4D97-AF65-F5344CB8AC3E}">
        <p14:creationId xmlns:p14="http://schemas.microsoft.com/office/powerpoint/2010/main" val="328010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22AE-A708-4916-A201-1731BBF1FD0A}"/>
              </a:ext>
            </a:extLst>
          </p:cNvPr>
          <p:cNvSpPr>
            <a:spLocks noGrp="1"/>
          </p:cNvSpPr>
          <p:nvPr>
            <p:ph type="title"/>
          </p:nvPr>
        </p:nvSpPr>
        <p:spPr/>
        <p:txBody>
          <a:bodyPr/>
          <a:lstStyle/>
          <a:p>
            <a:r>
              <a:rPr lang="es-PE" dirty="0"/>
              <a:t>Referencias y recursos adicionales </a:t>
            </a:r>
            <a:endParaRPr lang="en-US" dirty="0"/>
          </a:p>
        </p:txBody>
      </p:sp>
      <p:sp>
        <p:nvSpPr>
          <p:cNvPr id="3" name="Content Placeholder 2">
            <a:extLst>
              <a:ext uri="{FF2B5EF4-FFF2-40B4-BE49-F238E27FC236}">
                <a16:creationId xmlns:a16="http://schemas.microsoft.com/office/drawing/2014/main" id="{C916D507-758F-46E3-B332-85C201A4F013}"/>
              </a:ext>
            </a:extLst>
          </p:cNvPr>
          <p:cNvSpPr>
            <a:spLocks noGrp="1"/>
          </p:cNvSpPr>
          <p:nvPr>
            <p:ph idx="1"/>
          </p:nvPr>
        </p:nvSpPr>
        <p:spPr/>
        <p:txBody>
          <a:bodyPr>
            <a:normAutofit fontScale="85000" lnSpcReduction="10000"/>
          </a:bodyPr>
          <a:lstStyle/>
          <a:p>
            <a:r>
              <a:rPr lang="en-US" dirty="0"/>
              <a:t>Benjamin, A.E. &amp; Fennell, M.L. (2007). Eds. Health Services Research (HSR), Special Issue on Cash &amp; Counseling Demonstration. 42 (1, Part II). </a:t>
            </a:r>
          </a:p>
          <a:p>
            <a:r>
              <a:rPr lang="en-US" dirty="0"/>
              <a:t>Doty, Pamela; Mahoney, Kevin J. &amp; </a:t>
            </a:r>
            <a:r>
              <a:rPr lang="en-US" dirty="0" err="1"/>
              <a:t>Sciegaj</a:t>
            </a:r>
            <a:r>
              <a:rPr lang="en-US" dirty="0"/>
              <a:t>. (2010). New State Strategies to Meet Long-Term Care Needs. </a:t>
            </a:r>
            <a:r>
              <a:rPr lang="en-US" i="1" dirty="0"/>
              <a:t>Health Affairs. 29:1, January: 49-56.</a:t>
            </a:r>
          </a:p>
          <a:p>
            <a:r>
              <a:rPr lang="en-US" i="1" dirty="0"/>
              <a:t>Dale, S.B. &amp; Brown, R. (2006) </a:t>
            </a:r>
            <a:r>
              <a:rPr lang="en-US" dirty="0"/>
              <a:t>Reducing nursing home use through consumer-directed personal care services. </a:t>
            </a:r>
            <a:r>
              <a:rPr lang="en-US" i="1" dirty="0"/>
              <a:t>Medical Care, 44 (8): 760-767.</a:t>
            </a:r>
          </a:p>
          <a:p>
            <a:r>
              <a:rPr lang="en-US" i="1" dirty="0" err="1"/>
              <a:t>Wenzlow</a:t>
            </a:r>
            <a:r>
              <a:rPr lang="en-US" i="1" dirty="0"/>
              <a:t>, A. et al. (2011). An investigation of interstate variation in Medicaid Long—Term Care Use and Expenditures in 40 States: 2006. </a:t>
            </a:r>
            <a:r>
              <a:rPr lang="en-US" i="1" dirty="0">
                <a:hlinkClick r:id="rId2"/>
              </a:rPr>
              <a:t>https://aspe.hhs.gov/reports/investigation-</a:t>
            </a:r>
            <a:endParaRPr lang="en-US" i="1" dirty="0"/>
          </a:p>
          <a:p>
            <a:pPr algn="l"/>
            <a:r>
              <a:rPr lang="en-US" dirty="0" err="1"/>
              <a:t>Borck</a:t>
            </a:r>
            <a:r>
              <a:rPr lang="en-US" dirty="0"/>
              <a:t>, R et al. (2014). Interstate Variation and Progress Toward Balance in Use and Exp </a:t>
            </a:r>
            <a:r>
              <a:rPr lang="en-US" dirty="0" err="1"/>
              <a:t>enditures</a:t>
            </a:r>
            <a:r>
              <a:rPr lang="en-US" dirty="0"/>
              <a:t> for Long-Term Care: 2009 </a:t>
            </a:r>
            <a:r>
              <a:rPr lang="en-US" b="0" i="0" dirty="0">
                <a:solidFill>
                  <a:srgbClr val="000000"/>
                </a:solidFill>
                <a:effectLst/>
                <a:latin typeface="arial" panose="020B0604020202020204" pitchFamily="34" charset="0"/>
                <a:hlinkClick r:id="rId3"/>
              </a:rPr>
              <a:t>https://us02web.zoom.us/j/87422694009?pwd=cklxTXFUYXJQZGwxQ1c1NURQOHpNdz09</a:t>
            </a:r>
            <a:endParaRPr lang="en-US" b="0" i="0" dirty="0">
              <a:solidFill>
                <a:srgbClr val="000000"/>
              </a:solidFill>
              <a:effectLst/>
              <a:latin typeface="arial" panose="020B0604020202020204" pitchFamily="34" charset="0"/>
            </a:endParaRPr>
          </a:p>
          <a:p>
            <a:r>
              <a:rPr lang="en-US" dirty="0" err="1"/>
              <a:t>Borck</a:t>
            </a:r>
            <a:r>
              <a:rPr lang="en-US" dirty="0"/>
              <a:t>, R. et al. (2016). Transitions from the community to nursing home care among older adult Medicaid enrollees: 2006-2009. </a:t>
            </a:r>
            <a:r>
              <a:rPr lang="en-US" dirty="0">
                <a:hlinkClick r:id="rId4"/>
              </a:rPr>
              <a:t>https://aspe.hhs.gov/reports/transition-rates-community-nursing-home-care-among-older-adult-medicaid-enrollees-2006-2009-0</a:t>
            </a:r>
            <a:r>
              <a:rPr lang="en-US" dirty="0"/>
              <a:t> </a:t>
            </a:r>
            <a:br>
              <a:rPr lang="en-US" dirty="0"/>
            </a:br>
            <a:r>
              <a:rPr lang="en-US" dirty="0"/>
              <a:t> </a:t>
            </a:r>
          </a:p>
          <a:p>
            <a:pPr marL="0" indent="0">
              <a:buNone/>
            </a:pPr>
            <a:endParaRPr lang="en-US" i="1" dirty="0"/>
          </a:p>
        </p:txBody>
      </p:sp>
    </p:spTree>
    <p:extLst>
      <p:ext uri="{BB962C8B-B14F-4D97-AF65-F5344CB8AC3E}">
        <p14:creationId xmlns:p14="http://schemas.microsoft.com/office/powerpoint/2010/main" val="4262057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459AC8-C099-49FC-9C2C-CC647ED3E612}"/>
              </a:ext>
            </a:extLst>
          </p:cNvPr>
          <p:cNvSpPr>
            <a:spLocks noGrp="1"/>
          </p:cNvSpPr>
          <p:nvPr>
            <p:ph idx="1"/>
          </p:nvPr>
        </p:nvSpPr>
        <p:spPr/>
        <p:txBody>
          <a:bodyPr/>
          <a:lstStyle/>
          <a:p>
            <a:r>
              <a:rPr lang="en-US" dirty="0">
                <a:hlinkClick r:id="rId2"/>
              </a:rPr>
              <a:t>https://aspe.hhs.gov/reports</a:t>
            </a:r>
            <a:r>
              <a:rPr lang="en-US" dirty="0"/>
              <a:t> -- Use search terms Cash &amp; </a:t>
            </a:r>
            <a:r>
              <a:rPr lang="en-US" dirty="0" err="1"/>
              <a:t>Counseling,Consumer</a:t>
            </a:r>
            <a:r>
              <a:rPr lang="en-US" dirty="0"/>
              <a:t> Direction, California In-Home Supportive Services </a:t>
            </a:r>
          </a:p>
          <a:p>
            <a:r>
              <a:rPr lang="en-US" dirty="0">
                <a:hlinkClick r:id="rId3"/>
              </a:rPr>
              <a:t>www.appliedselfdirection.com</a:t>
            </a:r>
            <a:r>
              <a:rPr lang="en-US" dirty="0"/>
              <a:t> -- statistics, reports, technical </a:t>
            </a:r>
          </a:p>
          <a:p>
            <a:r>
              <a:rPr lang="en-US" dirty="0"/>
              <a:t>Bradley, V.J. , Fenton, M. &amp; Mahoney, K.J. (2022). Self-Direction: A Revolution in Human Services</a:t>
            </a:r>
          </a:p>
        </p:txBody>
      </p:sp>
      <p:sp>
        <p:nvSpPr>
          <p:cNvPr id="4" name="Title 1">
            <a:extLst>
              <a:ext uri="{FF2B5EF4-FFF2-40B4-BE49-F238E27FC236}">
                <a16:creationId xmlns:a16="http://schemas.microsoft.com/office/drawing/2014/main" id="{A4D50A2B-20DA-FB69-B75E-A4F01620CAC8}"/>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PE"/>
              <a:t>Referencias y recursos adicionales </a:t>
            </a:r>
            <a:endParaRPr lang="en-US" dirty="0"/>
          </a:p>
        </p:txBody>
      </p:sp>
    </p:spTree>
    <p:extLst>
      <p:ext uri="{BB962C8B-B14F-4D97-AF65-F5344CB8AC3E}">
        <p14:creationId xmlns:p14="http://schemas.microsoft.com/office/powerpoint/2010/main" val="4042470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2B41-DD0E-47BE-A2E5-7BA912C52698}"/>
              </a:ext>
            </a:extLst>
          </p:cNvPr>
          <p:cNvSpPr>
            <a:spLocks noGrp="1"/>
          </p:cNvSpPr>
          <p:nvPr>
            <p:ph type="title"/>
          </p:nvPr>
        </p:nvSpPr>
        <p:spPr/>
        <p:txBody>
          <a:bodyPr>
            <a:normAutofit fontScale="90000"/>
          </a:bodyPr>
          <a:lstStyle/>
          <a:p>
            <a:r>
              <a:rPr lang="es-PE" dirty="0"/>
              <a:t>Modos alternativos de entrega de servicios basados en el hogar y la comunidad</a:t>
            </a:r>
          </a:p>
        </p:txBody>
      </p:sp>
      <p:sp>
        <p:nvSpPr>
          <p:cNvPr id="3" name="Content Placeholder 2" descr="ls">
            <a:extLst>
              <a:ext uri="{FF2B5EF4-FFF2-40B4-BE49-F238E27FC236}">
                <a16:creationId xmlns:a16="http://schemas.microsoft.com/office/drawing/2014/main" id="{516E542D-B5CB-4A9E-812A-DA8154F606A9}"/>
              </a:ext>
            </a:extLst>
          </p:cNvPr>
          <p:cNvSpPr>
            <a:spLocks noGrp="1"/>
          </p:cNvSpPr>
          <p:nvPr>
            <p:ph idx="1"/>
          </p:nvPr>
        </p:nvSpPr>
        <p:spPr>
          <a:xfrm>
            <a:off x="677334" y="1930400"/>
            <a:ext cx="8596668" cy="4655334"/>
          </a:xfrm>
        </p:spPr>
        <p:txBody>
          <a:bodyPr vert="horz" lIns="91440" tIns="45720" rIns="91440" bIns="45720" rtlCol="0" anchor="t">
            <a:normAutofit lnSpcReduction="10000"/>
          </a:bodyPr>
          <a:lstStyle/>
          <a:p>
            <a:r>
              <a:rPr lang="es-PE" sz="1900" dirty="0"/>
              <a:t>Dos modos de entrega (cada estado ofrece ambos):</a:t>
            </a:r>
          </a:p>
          <a:p>
            <a:pPr marL="457200" indent="-457200">
              <a:buAutoNum type="arabicPeriod"/>
            </a:pPr>
            <a:r>
              <a:rPr lang="es-PE" sz="1900" b="1" dirty="0">
                <a:ea typeface="+mn-lt"/>
                <a:cs typeface="+mn-lt"/>
              </a:rPr>
              <a:t>Los servicios profesionalmente organizados y gestionados </a:t>
            </a:r>
            <a:r>
              <a:rPr lang="es-PE" sz="1900" dirty="0">
                <a:ea typeface="+mn-lt"/>
                <a:cs typeface="+mn-lt"/>
              </a:rPr>
              <a:t>suelen implicar un plan de servicios escrito por un administrador de casos y servicios entregados por organizaciones formales (por ejemplo, servicios de ayuda de agencias de atención domiciliaria).</a:t>
            </a:r>
            <a:endParaRPr lang="en-US" sz="1900" dirty="0">
              <a:ea typeface="+mn-lt"/>
              <a:cs typeface="+mn-lt"/>
            </a:endParaRPr>
          </a:p>
          <a:p>
            <a:pPr marL="457200" indent="-457200">
              <a:buAutoNum type="arabicPeriod"/>
            </a:pPr>
            <a:r>
              <a:rPr lang="es-PE" sz="1900" b="1" dirty="0"/>
              <a:t>Los servicios "dirigidos por la familia/autónomos" </a:t>
            </a:r>
            <a:r>
              <a:rPr lang="es-PE" sz="1900" dirty="0"/>
              <a:t>(alternativa opcional) ofrecen a las personas y a las familias más opciones y control sobre los servicios que reciben y sus proveedores. Por lo general, los auxiliares remunerados son personas que ya conocen, incluidos familiares, amigos o vecinos. Alrededor de 1,2 millones de usuarios de servicios basados en el hogar y la comunidad de Medicaid (1 de cada 4) son autónomos. </a:t>
            </a:r>
            <a:endParaRPr lang="en-US" sz="1900" dirty="0"/>
          </a:p>
          <a:p>
            <a:r>
              <a:rPr lang="es-PE" sz="1900" dirty="0"/>
              <a:t>La evidencia académica ha demostrado que la autodirección se correlaciona con el "reequilibrio" hacia servicios basados en el hogar y la comunidad</a:t>
            </a:r>
            <a:r>
              <a:rPr lang="es-PE" sz="1900"/>
              <a:t>,</a:t>
            </a:r>
            <a:r>
              <a:rPr lang="es-PE" sz="1900" dirty="0"/>
              <a:t> y tasas más bajas de transición de la comunidad a los cuidados institucionales.</a:t>
            </a:r>
            <a:endParaRPr lang="en-US" sz="1900" dirty="0"/>
          </a:p>
          <a:p>
            <a:pPr marL="0" indent="0">
              <a:buNone/>
            </a:pPr>
            <a:endParaRPr lang="en-US" sz="2400" dirty="0"/>
          </a:p>
          <a:p>
            <a:pPr marL="0" indent="0">
              <a:buNone/>
            </a:pPr>
            <a:endParaRPr lang="en-US" sz="3100" dirty="0"/>
          </a:p>
          <a:p>
            <a:pPr marL="0" indent="0">
              <a:buNone/>
            </a:pPr>
            <a:endParaRPr lang="en-US" sz="3100" dirty="0"/>
          </a:p>
        </p:txBody>
      </p:sp>
    </p:spTree>
    <p:extLst>
      <p:ext uri="{BB962C8B-B14F-4D97-AF65-F5344CB8AC3E}">
        <p14:creationId xmlns:p14="http://schemas.microsoft.com/office/powerpoint/2010/main" val="293317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D8C34-AB38-40E5-BC2C-55AA908883E1}"/>
              </a:ext>
            </a:extLst>
          </p:cNvPr>
          <p:cNvSpPr>
            <a:spLocks noGrp="1"/>
          </p:cNvSpPr>
          <p:nvPr>
            <p:ph type="title"/>
          </p:nvPr>
        </p:nvSpPr>
        <p:spPr>
          <a:xfrm>
            <a:off x="677333" y="460917"/>
            <a:ext cx="9155035" cy="1320800"/>
          </a:xfrm>
        </p:spPr>
        <p:txBody>
          <a:bodyPr>
            <a:normAutofit fontScale="90000"/>
          </a:bodyPr>
          <a:lstStyle/>
          <a:p>
            <a:r>
              <a:rPr lang="es-PE" dirty="0"/>
              <a:t>Dos modos de entrega de servicios auto/familiares dirigidos: Autoridad del empleador vs. Autoridad presupuestaria</a:t>
            </a:r>
          </a:p>
        </p:txBody>
      </p:sp>
      <p:sp>
        <p:nvSpPr>
          <p:cNvPr id="3" name="Content Placeholder 2">
            <a:extLst>
              <a:ext uri="{FF2B5EF4-FFF2-40B4-BE49-F238E27FC236}">
                <a16:creationId xmlns:a16="http://schemas.microsoft.com/office/drawing/2014/main" id="{9FBA31AA-4F31-4E65-A0DB-00C49775AF97}"/>
              </a:ext>
            </a:extLst>
          </p:cNvPr>
          <p:cNvSpPr>
            <a:spLocks noGrp="1"/>
          </p:cNvSpPr>
          <p:nvPr>
            <p:ph idx="1"/>
          </p:nvPr>
        </p:nvSpPr>
        <p:spPr>
          <a:xfrm>
            <a:off x="677332" y="2173348"/>
            <a:ext cx="9155035" cy="3880773"/>
          </a:xfrm>
        </p:spPr>
        <p:txBody>
          <a:bodyPr vert="horz" lIns="91440" tIns="45720" rIns="91440" bIns="45720" rtlCol="0" anchor="t">
            <a:noAutofit/>
          </a:bodyPr>
          <a:lstStyle/>
          <a:p>
            <a:r>
              <a:rPr lang="es-PE" dirty="0"/>
              <a:t>La </a:t>
            </a:r>
            <a:r>
              <a:rPr lang="es-PE" b="1" dirty="0"/>
              <a:t>"Autoridad del Empleador" </a:t>
            </a:r>
            <a:r>
              <a:rPr lang="es-PE" dirty="0"/>
              <a:t>de autodirección limita la elección del beneficiario y el control de la contratación/despido y supervisión de los ayudantes individuales que elijan. La cantidad de horas y el salario por hora son establecidos por el programa. Comenzó en California en 1974, debido a una fuerte abogacía por parte del Movimiento de Vida Independiente de defensores de los derechos de discapacidad.</a:t>
            </a:r>
            <a:endParaRPr lang="en-US" dirty="0"/>
          </a:p>
          <a:p>
            <a:r>
              <a:rPr lang="es-PE" dirty="0"/>
              <a:t>La </a:t>
            </a:r>
            <a:r>
              <a:rPr lang="es-PE" b="1" dirty="0"/>
              <a:t>"Autoridad Presupuestaria" </a:t>
            </a:r>
            <a:r>
              <a:rPr lang="es-PE" dirty="0"/>
              <a:t>de autodirección proporciona a las personas con discapacidad y a las familias un presupuesto flexible, una asignación monetaria que pueden decidir cómo gastar dentro de ciertas reglas y regulaciones. Comenzó como la demostración de </a:t>
            </a:r>
            <a:r>
              <a:rPr lang="es-PE" i="1" dirty="0"/>
              <a:t>Presupuesto con consejos</a:t>
            </a:r>
            <a:r>
              <a:rPr lang="es-PE" dirty="0"/>
              <a:t> en 1998.</a:t>
            </a:r>
            <a:endParaRPr lang="en-US" dirty="0"/>
          </a:p>
          <a:p>
            <a:r>
              <a:rPr lang="es-PE" dirty="0"/>
              <a:t>Los titulares del presupuesto pueden negociar horas y salarios por hora siempre y cuando cumplan con la ley laboral (por ejemplo, pagan al menos el salario mínimo). El presupuesto también puede usarse para comprar otros bienes y servicios, algunos “poco ortodoxos’’ siempre y cuando atiendan las necesidades relacionadas con la discapacidad.</a:t>
            </a:r>
            <a:endParaRPr lang="en-US" dirty="0"/>
          </a:p>
        </p:txBody>
      </p:sp>
    </p:spTree>
    <p:extLst>
      <p:ext uri="{BB962C8B-B14F-4D97-AF65-F5344CB8AC3E}">
        <p14:creationId xmlns:p14="http://schemas.microsoft.com/office/powerpoint/2010/main" val="205991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EB545-34D5-4C57-8761-89C4179ADA8C}"/>
              </a:ext>
            </a:extLst>
          </p:cNvPr>
          <p:cNvSpPr>
            <a:spLocks noGrp="1"/>
          </p:cNvSpPr>
          <p:nvPr>
            <p:ph type="title"/>
          </p:nvPr>
        </p:nvSpPr>
        <p:spPr/>
        <p:txBody>
          <a:bodyPr/>
          <a:lstStyle/>
          <a:p>
            <a:r>
              <a:rPr lang="es-PE" dirty="0"/>
              <a:t>La demostración del “Presupuesto con consejos’’</a:t>
            </a:r>
          </a:p>
        </p:txBody>
      </p:sp>
      <p:sp>
        <p:nvSpPr>
          <p:cNvPr id="3" name="Content Placeholder 2">
            <a:extLst>
              <a:ext uri="{FF2B5EF4-FFF2-40B4-BE49-F238E27FC236}">
                <a16:creationId xmlns:a16="http://schemas.microsoft.com/office/drawing/2014/main" id="{08D8C023-C4F6-476B-9ECC-03E6F1B622F3}"/>
              </a:ext>
            </a:extLst>
          </p:cNvPr>
          <p:cNvSpPr>
            <a:spLocks noGrp="1"/>
          </p:cNvSpPr>
          <p:nvPr>
            <p:ph idx="1"/>
          </p:nvPr>
        </p:nvSpPr>
        <p:spPr>
          <a:xfrm>
            <a:off x="677334" y="1930400"/>
            <a:ext cx="8596668" cy="3618774"/>
          </a:xfrm>
        </p:spPr>
        <p:txBody>
          <a:bodyPr vert="horz" lIns="91440" tIns="45720" rIns="91440" bIns="45720" rtlCol="0" anchor="t">
            <a:noAutofit/>
          </a:bodyPr>
          <a:lstStyle/>
          <a:p>
            <a:r>
              <a:rPr lang="es-PE" dirty="0"/>
              <a:t>La demostración y evaluación patrocinados por RWJF/DHHS en tres estados, entre 1998-2000, seguido por subvenciones de replicación a 12 estados más, fue conocido como </a:t>
            </a:r>
            <a:r>
              <a:rPr lang="es-PE" b="1" dirty="0"/>
              <a:t>"Presupuestos con consejos"</a:t>
            </a:r>
            <a:r>
              <a:rPr lang="es-PE" dirty="0"/>
              <a:t>. A pesar de ser atractivo y llamativo, </a:t>
            </a:r>
            <a:r>
              <a:rPr lang="es-PE" b="1" dirty="0"/>
              <a:t>este nombre es engañoso </a:t>
            </a:r>
            <a:r>
              <a:rPr lang="es-PE" dirty="0"/>
              <a:t>porque los participantes del programa no reciben literalmente "efectivo" en forma de pagos directos sin restricciones.</a:t>
            </a:r>
          </a:p>
          <a:p>
            <a:r>
              <a:rPr lang="es-PE" dirty="0"/>
              <a:t>Los estados dieron a sus programas nombres específicos del estado, como "</a:t>
            </a:r>
            <a:r>
              <a:rPr lang="en-US" dirty="0"/>
              <a:t>Independent Choices</a:t>
            </a:r>
            <a:r>
              <a:rPr lang="es-PE" dirty="0"/>
              <a:t>" en Arkansas, "</a:t>
            </a:r>
            <a:r>
              <a:rPr lang="en-US" dirty="0"/>
              <a:t>Personal Preference</a:t>
            </a:r>
            <a:r>
              <a:rPr lang="es-PE" dirty="0"/>
              <a:t>" en Nueva Jersey. Mi favorito es "Mi Vía" de Nuevo México.</a:t>
            </a:r>
            <a:endParaRPr lang="en-US" dirty="0"/>
          </a:p>
          <a:p>
            <a:r>
              <a:rPr lang="es-PE" dirty="0"/>
              <a:t>Los funcionarios estatales se preocuparon de que el nombre "Presupuestos con consejos" pudiera causar problemas políticos con los legisladores estatales sospechosos de que las personas pobres que recibían pagos en efectivo sin regulación los malgastaran para fines inapropiados o posiblemente fraudulentos. También creían que los programas públicos deben ser responsables ante los contribuyentes por cómo se gastan los fondos.</a:t>
            </a:r>
            <a:endParaRPr lang="en-US" dirty="0"/>
          </a:p>
        </p:txBody>
      </p:sp>
    </p:spTree>
    <p:extLst>
      <p:ext uri="{BB962C8B-B14F-4D97-AF65-F5344CB8AC3E}">
        <p14:creationId xmlns:p14="http://schemas.microsoft.com/office/powerpoint/2010/main" val="46474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DC7D6-A1EE-4130-9F65-80E097C9F918}"/>
              </a:ext>
            </a:extLst>
          </p:cNvPr>
          <p:cNvSpPr>
            <a:spLocks noGrp="1"/>
          </p:cNvSpPr>
          <p:nvPr>
            <p:ph type="title"/>
          </p:nvPr>
        </p:nvSpPr>
        <p:spPr/>
        <p:txBody>
          <a:bodyPr>
            <a:normAutofit fontScale="90000"/>
          </a:bodyPr>
          <a:lstStyle/>
          <a:p>
            <a:r>
              <a:rPr lang="es-PE" dirty="0"/>
              <a:t>Pagos en efectivo directos a beneficiarios o cuidadores en EE.UU. casi inexistentes</a:t>
            </a:r>
            <a:endParaRPr lang="en-US" dirty="0"/>
          </a:p>
        </p:txBody>
      </p:sp>
      <p:sp>
        <p:nvSpPr>
          <p:cNvPr id="3" name="Content Placeholder 2">
            <a:extLst>
              <a:ext uri="{FF2B5EF4-FFF2-40B4-BE49-F238E27FC236}">
                <a16:creationId xmlns:a16="http://schemas.microsoft.com/office/drawing/2014/main" id="{8E3589B7-7B06-4F45-8AA0-2DB54EE68555}"/>
              </a:ext>
            </a:extLst>
          </p:cNvPr>
          <p:cNvSpPr>
            <a:spLocks noGrp="1"/>
          </p:cNvSpPr>
          <p:nvPr>
            <p:ph idx="1"/>
          </p:nvPr>
        </p:nvSpPr>
        <p:spPr>
          <a:xfrm>
            <a:off x="677334" y="2119949"/>
            <a:ext cx="8596668" cy="3880773"/>
          </a:xfrm>
        </p:spPr>
        <p:txBody>
          <a:bodyPr vert="horz" lIns="91440" tIns="45720" rIns="91440" bIns="45720" rtlCol="0" anchor="t">
            <a:normAutofit fontScale="92500" lnSpcReduction="10000"/>
          </a:bodyPr>
          <a:lstStyle/>
          <a:p>
            <a:r>
              <a:rPr lang="es-PE" sz="1900" dirty="0"/>
              <a:t>A diferencia de los "pagos en efectivo por cuidado" en muchos países europeos (como Italia, Austria, Alemania y España), </a:t>
            </a:r>
            <a:r>
              <a:rPr lang="es-PE" sz="1900" b="1" dirty="0"/>
              <a:t>en EE.UU. no se realizan pagos imponibles y sin restricciones</a:t>
            </a:r>
            <a:r>
              <a:rPr lang="es-PE" sz="1900" dirty="0"/>
              <a:t> mediante cheques o depósitos directos en la cuenta bancaria personal de los destinatarios.</a:t>
            </a:r>
            <a:endParaRPr lang="en-US" sz="1900" dirty="0"/>
          </a:p>
          <a:p>
            <a:r>
              <a:rPr lang="es-PE" sz="1900" dirty="0"/>
              <a:t>Los destinatarios deciden cómo gastar sus fondos (dentro de ciertas restricciones), pero </a:t>
            </a:r>
            <a:r>
              <a:rPr lang="es-PE" sz="1900" b="1" dirty="0"/>
              <a:t>todas las transacciones financieras se realizan a través de un servicio de contabilidad </a:t>
            </a:r>
            <a:r>
              <a:rPr lang="es-PE" sz="1900" dirty="0"/>
              <a:t>(denominado "entidad de servicios de gestión financiera" o "intermediario fiscal"). Pagado por el programa público, el servicio de contabilidad es una característica clave del componente de "consejería" del </a:t>
            </a:r>
            <a:r>
              <a:rPr lang="es-PE" sz="1900" i="1" dirty="0"/>
              <a:t>Presupuestos con consejos</a:t>
            </a:r>
            <a:r>
              <a:rPr lang="es-PE" sz="1900" dirty="0"/>
              <a:t>.</a:t>
            </a:r>
            <a:endParaRPr lang="en-US" sz="1900" dirty="0"/>
          </a:p>
          <a:p>
            <a:r>
              <a:rPr lang="es-PE" sz="1900" dirty="0"/>
              <a:t>El servicio de contabilidad realiza las </a:t>
            </a:r>
            <a:r>
              <a:rPr lang="es-PE" sz="1900" b="1" dirty="0"/>
              <a:t>transacciones financieras de acuerdo con el plan de gastos del destinatario</a:t>
            </a:r>
            <a:r>
              <a:rPr lang="es-PE" sz="1900" dirty="0"/>
              <a:t>; lo más importante es actuar como su agente de nóminas para pagar a los auxiliares y garantizar el cumplimiento de las leyes de impuestos, trabajo e inmigración.</a:t>
            </a:r>
            <a:endParaRPr lang="en-US" sz="1900" dirty="0"/>
          </a:p>
          <a:p>
            <a:pPr marL="0" indent="0">
              <a:buNone/>
            </a:pPr>
            <a:endParaRPr lang="en-US" dirty="0"/>
          </a:p>
        </p:txBody>
      </p:sp>
    </p:spTree>
    <p:extLst>
      <p:ext uri="{BB962C8B-B14F-4D97-AF65-F5344CB8AC3E}">
        <p14:creationId xmlns:p14="http://schemas.microsoft.com/office/powerpoint/2010/main" val="1208992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1473E-47DB-4A25-801B-36E0C233A10C}"/>
              </a:ext>
            </a:extLst>
          </p:cNvPr>
          <p:cNvSpPr>
            <a:spLocks noGrp="1"/>
          </p:cNvSpPr>
          <p:nvPr>
            <p:ph type="title"/>
          </p:nvPr>
        </p:nvSpPr>
        <p:spPr/>
        <p:txBody>
          <a:bodyPr>
            <a:normAutofit fontScale="90000"/>
          </a:bodyPr>
          <a:lstStyle/>
          <a:p>
            <a:r>
              <a:rPr lang="es-PE" sz="3600" kern="1200" dirty="0">
                <a:solidFill>
                  <a:srgbClr val="90C226"/>
                </a:solidFill>
                <a:effectLst/>
                <a:latin typeface="Trebuchet MS" panose="020B0603020202020204" pitchFamily="34" charset="0"/>
                <a:ea typeface="+mj-ea"/>
                <a:cs typeface="+mj-cs"/>
              </a:rPr>
              <a:t>Predomina la autoridad del empleador, pero gana terreno el modelo de autoridad presupuestaria</a:t>
            </a:r>
            <a:endParaRPr lang="en-US" dirty="0"/>
          </a:p>
        </p:txBody>
      </p:sp>
      <p:sp>
        <p:nvSpPr>
          <p:cNvPr id="3" name="Content Placeholder 2">
            <a:extLst>
              <a:ext uri="{FF2B5EF4-FFF2-40B4-BE49-F238E27FC236}">
                <a16:creationId xmlns:a16="http://schemas.microsoft.com/office/drawing/2014/main" id="{A94E58AA-B6F4-440C-9126-1DFFE1D5AE42}"/>
              </a:ext>
            </a:extLst>
          </p:cNvPr>
          <p:cNvSpPr>
            <a:spLocks noGrp="1"/>
          </p:cNvSpPr>
          <p:nvPr>
            <p:ph idx="1"/>
          </p:nvPr>
        </p:nvSpPr>
        <p:spPr>
          <a:xfrm>
            <a:off x="677334" y="2294153"/>
            <a:ext cx="8908455" cy="4322404"/>
          </a:xfrm>
        </p:spPr>
        <p:txBody>
          <a:bodyPr vert="horz" lIns="91440" tIns="45720" rIns="91440" bIns="45720" rtlCol="0" anchor="t">
            <a:normAutofit fontScale="62500" lnSpcReduction="20000"/>
          </a:bodyPr>
          <a:lstStyle/>
          <a:p>
            <a:pPr marL="347345" indent="-347345">
              <a:buFont typeface="Wingdings 3" panose="05040102010807070707" pitchFamily="18" charset="2"/>
              <a:buChar char="u"/>
            </a:pPr>
            <a:r>
              <a:rPr lang="es-PE" sz="2900" b="1" kern="1200" dirty="0">
                <a:solidFill>
                  <a:srgbClr val="404040"/>
                </a:solidFill>
                <a:effectLst/>
              </a:rPr>
              <a:t>La modalidad de autodirección "autoridad del empleador" sigue siendo dominante porque es más antigua</a:t>
            </a:r>
            <a:r>
              <a:rPr lang="es-PE" sz="2900" kern="1200" dirty="0">
                <a:solidFill>
                  <a:srgbClr val="404040"/>
                </a:solidFill>
                <a:effectLst/>
              </a:rPr>
              <a:t>, ya que comenzó en California en 1974, y porque el programa de Servicios de Apoyo a Domicilio de California es, con diferencia, el mayor programa de servicios basados en el hogar y la comunidad de EE.UU., con un número de casos mensuales de 550.000, el 95% de los cuales "autodirigen" sus servicios de asistencia. Este modelo se extendió a otros estados (por ejemplo, MI, WI, WA, OR, MA, PA y NY) en la década de 1990. </a:t>
            </a:r>
          </a:p>
          <a:p>
            <a:pPr marL="347345" indent="-347345">
              <a:buFont typeface="Wingdings 3" panose="05040102010807070707" pitchFamily="18" charset="2"/>
              <a:buChar char="u"/>
            </a:pPr>
            <a:r>
              <a:rPr lang="es-PE" sz="2900" b="1" dirty="0">
                <a:solidFill>
                  <a:srgbClr val="404040"/>
                </a:solidFill>
              </a:rPr>
              <a:t>El modelo más amplio de "autoridad presupuestaria" (Presupuesto con Consejos) comenzó como experimento a finales de los años noventa. </a:t>
            </a:r>
            <a:r>
              <a:rPr lang="es-PE" sz="2900" dirty="0">
                <a:solidFill>
                  <a:srgbClr val="404040"/>
                </a:solidFill>
              </a:rPr>
              <a:t>Tras los resultados positivos de la evaluación del ensayo de control aleatorio, pasó a estar disponible de forma regular en Medicaid a través de la regulación a partir de 2003 y se amplió aún más en la legislación promulgada en 2005 y 2009. </a:t>
            </a:r>
            <a:endParaRPr lang="en-US" sz="2900" kern="1200" dirty="0">
              <a:solidFill>
                <a:srgbClr val="404040"/>
              </a:solidFill>
              <a:effectLst/>
            </a:endParaRPr>
          </a:p>
          <a:p>
            <a:pPr marL="347345" indent="-347345"/>
            <a:r>
              <a:rPr lang="es-PE" sz="2900" dirty="0">
                <a:solidFill>
                  <a:srgbClr val="404040"/>
                </a:solidFill>
              </a:rPr>
              <a:t>Antes de la pandemia, </a:t>
            </a:r>
            <a:r>
              <a:rPr lang="es-PE" sz="2900" b="1" dirty="0">
                <a:solidFill>
                  <a:srgbClr val="404040"/>
                </a:solidFill>
              </a:rPr>
              <a:t>un inventario nacional calculaba que había 1,2 millones de beneficiarios de servicios autodirigidos </a:t>
            </a:r>
            <a:r>
              <a:rPr lang="es-PE" sz="2900" dirty="0">
                <a:solidFill>
                  <a:srgbClr val="404040"/>
                </a:solidFill>
              </a:rPr>
              <a:t>de Medicaid (casi la mitad en California). Los primeros resultados de un nuevo inventario indican un crecimiento continuo, especialmente para la "autoridad presupuestaria", por ejemplo, la adopción aumentó del 27% en 2017 al 42% en Nueva Jersey en 2021.</a:t>
            </a:r>
            <a:endParaRPr lang="en-US" sz="2900" dirty="0">
              <a:effectLst/>
            </a:endParaRPr>
          </a:p>
          <a:p>
            <a:endParaRPr lang="en-US" dirty="0"/>
          </a:p>
        </p:txBody>
      </p:sp>
    </p:spTree>
    <p:extLst>
      <p:ext uri="{BB962C8B-B14F-4D97-AF65-F5344CB8AC3E}">
        <p14:creationId xmlns:p14="http://schemas.microsoft.com/office/powerpoint/2010/main" val="406000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BEA39-8D1B-43B1-8603-1A2BF3F5B486}"/>
              </a:ext>
            </a:extLst>
          </p:cNvPr>
          <p:cNvSpPr>
            <a:spLocks noGrp="1"/>
          </p:cNvSpPr>
          <p:nvPr>
            <p:ph type="title"/>
          </p:nvPr>
        </p:nvSpPr>
        <p:spPr>
          <a:xfrm>
            <a:off x="677334" y="609600"/>
            <a:ext cx="8596668" cy="846338"/>
          </a:xfrm>
        </p:spPr>
        <p:txBody>
          <a:bodyPr>
            <a:normAutofit fontScale="90000"/>
          </a:bodyPr>
          <a:lstStyle/>
          <a:p>
            <a:r>
              <a:rPr lang="es-PE" dirty="0"/>
              <a:t>Empleo remunerado de cuidadores familiares</a:t>
            </a:r>
          </a:p>
        </p:txBody>
      </p:sp>
      <p:sp>
        <p:nvSpPr>
          <p:cNvPr id="3" name="Content Placeholder 2">
            <a:extLst>
              <a:ext uri="{FF2B5EF4-FFF2-40B4-BE49-F238E27FC236}">
                <a16:creationId xmlns:a16="http://schemas.microsoft.com/office/drawing/2014/main" id="{C87FA9F2-B2A2-4715-B834-8C5AFF6EF249}"/>
              </a:ext>
            </a:extLst>
          </p:cNvPr>
          <p:cNvSpPr>
            <a:spLocks noGrp="1"/>
          </p:cNvSpPr>
          <p:nvPr>
            <p:ph idx="1"/>
          </p:nvPr>
        </p:nvSpPr>
        <p:spPr>
          <a:xfrm>
            <a:off x="677333" y="1770171"/>
            <a:ext cx="8795439" cy="4478229"/>
          </a:xfrm>
        </p:spPr>
        <p:txBody>
          <a:bodyPr vert="horz" lIns="91440" tIns="45720" rIns="91440" bIns="45720" rtlCol="0" anchor="t">
            <a:normAutofit/>
          </a:bodyPr>
          <a:lstStyle/>
          <a:p>
            <a:r>
              <a:rPr lang="es-PE" dirty="0"/>
              <a:t>El programa de Servicios de Apoyo a Domicilio de California fue pionero en el empleo de cuidadores familiares a principios de la década de 1970 (incluidos cónyuges y padres de hijos menores). </a:t>
            </a:r>
            <a:r>
              <a:rPr lang="es-PE" b="1" dirty="0"/>
              <a:t>Al principio, no todos los estados que adoptaron opciones de servicios autodirigidos permitían contratar a familiares </a:t>
            </a:r>
            <a:r>
              <a:rPr lang="es-PE" dirty="0"/>
              <a:t>(Nueva York no lo hizo hasta 2012). Ahora todos permiten pagar a los familiares (pero sólo 12 pagarán a los cónyuges). </a:t>
            </a:r>
            <a:endParaRPr lang="en-US" dirty="0"/>
          </a:p>
          <a:p>
            <a:r>
              <a:rPr lang="es-PE" b="1" dirty="0"/>
              <a:t>Los familiares, al igual que los no familiares, deben estar empleados legalmente de conformidad con las leyes fiscales, laborales y de inmigración. </a:t>
            </a:r>
            <a:r>
              <a:rPr lang="es-PE" dirty="0"/>
              <a:t>El propósito de la política es favorecer los cuidadores familiares, si así lo prefieren, y al mismo tiempo permitir a los cuidadores obtener los ingresos que necesitan y beneficiarse de otro modo de la participación en la fuerza laboral remunerada.</a:t>
            </a:r>
          </a:p>
          <a:p>
            <a:r>
              <a:rPr lang="es-PE"/>
              <a:t>La</a:t>
            </a:r>
            <a:r>
              <a:rPr lang="es-PE" dirty="0"/>
              <a:t> evidencia académica indica que en promedio los </a:t>
            </a:r>
            <a:r>
              <a:rPr lang="es-PE" b="1" dirty="0"/>
              <a:t>asistentes remunerados que son familiares proporcionan cuidados de mejor calidad </a:t>
            </a:r>
            <a:r>
              <a:rPr lang="es-PE" dirty="0"/>
              <a:t>en comparación con los no familiares.</a:t>
            </a:r>
            <a:endParaRPr lang="en-US" dirty="0"/>
          </a:p>
        </p:txBody>
      </p:sp>
    </p:spTree>
    <p:extLst>
      <p:ext uri="{BB962C8B-B14F-4D97-AF65-F5344CB8AC3E}">
        <p14:creationId xmlns:p14="http://schemas.microsoft.com/office/powerpoint/2010/main" val="492994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A11B8-DE98-41E2-9D38-7E5BA7B6AB52}"/>
              </a:ext>
            </a:extLst>
          </p:cNvPr>
          <p:cNvSpPr>
            <a:spLocks noGrp="1"/>
          </p:cNvSpPr>
          <p:nvPr>
            <p:ph type="title"/>
          </p:nvPr>
        </p:nvSpPr>
        <p:spPr/>
        <p:txBody>
          <a:bodyPr/>
          <a:lstStyle/>
          <a:p>
            <a:r>
              <a:rPr lang="es-PE" dirty="0"/>
              <a:t>Prevalencia de familiares como auxiliares remunerados</a:t>
            </a:r>
          </a:p>
        </p:txBody>
      </p:sp>
      <p:sp>
        <p:nvSpPr>
          <p:cNvPr id="3" name="Content Placeholder 2">
            <a:extLst>
              <a:ext uri="{FF2B5EF4-FFF2-40B4-BE49-F238E27FC236}">
                <a16:creationId xmlns:a16="http://schemas.microsoft.com/office/drawing/2014/main" id="{1CB62D41-97A5-413B-B43D-F8DD31E57687}"/>
              </a:ext>
            </a:extLst>
          </p:cNvPr>
          <p:cNvSpPr>
            <a:spLocks noGrp="1"/>
          </p:cNvSpPr>
          <p:nvPr>
            <p:ph idx="1"/>
          </p:nvPr>
        </p:nvSpPr>
        <p:spPr>
          <a:xfrm>
            <a:off x="677334" y="1930400"/>
            <a:ext cx="8596668" cy="4338464"/>
          </a:xfrm>
        </p:spPr>
        <p:txBody>
          <a:bodyPr vert="horz" lIns="91440" tIns="45720" rIns="91440" bIns="45720" rtlCol="0" anchor="t">
            <a:normAutofit fontScale="92500" lnSpcReduction="10000"/>
          </a:bodyPr>
          <a:lstStyle/>
          <a:p>
            <a:r>
              <a:rPr lang="es-PE" sz="1900" b="1" dirty="0"/>
              <a:t>La prevalencia de familiares como ayudantes remunerados varía según el estado </a:t>
            </a:r>
            <a:r>
              <a:rPr lang="es-PE" sz="1900" dirty="0"/>
              <a:t>y, dentro de los estados, según los programas dirigidos a diferentes poblaciones (edades, condiciones de los cuidados a largo plazo). </a:t>
            </a:r>
            <a:endParaRPr lang="en-US" sz="1900" dirty="0"/>
          </a:p>
          <a:p>
            <a:r>
              <a:rPr lang="es-PE" sz="1900" dirty="0"/>
              <a:t>En el IHSS de California, el 70% de los ayudantes remunerados son familiares, de los cuales más de la mitad comparten el hogar con el beneficiario del servicio. </a:t>
            </a:r>
          </a:p>
          <a:p>
            <a:r>
              <a:rPr lang="es-PE" sz="1900" b="1" dirty="0"/>
              <a:t>La contratación de familiares es especialmente popular entre las familias latinas y asiáticas de primera y segunda generación. </a:t>
            </a:r>
            <a:r>
              <a:rPr lang="es-PE" sz="1900" dirty="0"/>
              <a:t>Y entre las personas mayores que prefieren emplear a hijos adultos (47-59% en los estados de la demostración de Presupuesto con Consejos). Es menos popular entre menores de 65 años con discapacidad física . A menudo se contratan a los padres para cuidar de los hijos adultos con discapacidades intelectuales o del desarrollo (IDD). Sin embargo, las asociaciones de abogacía han expresado cierta preocupación por el hecho de que la dependencia a largo plazo de los padres de los ingresos de cuidado pueda impedir que los niños con IDD maximicen su independencia.</a:t>
            </a:r>
            <a:endParaRPr lang="en-US" sz="1900" dirty="0"/>
          </a:p>
        </p:txBody>
      </p:sp>
    </p:spTree>
    <p:extLst>
      <p:ext uri="{BB962C8B-B14F-4D97-AF65-F5344CB8AC3E}">
        <p14:creationId xmlns:p14="http://schemas.microsoft.com/office/powerpoint/2010/main" val="4384001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EF4C491C4F464889F9ECBA952063A8" ma:contentTypeVersion="16" ma:contentTypeDescription="Create a new document." ma:contentTypeScope="" ma:versionID="6c05a53b4365fd9f7c9f8fab53e78f1e">
  <xsd:schema xmlns:xsd="http://www.w3.org/2001/XMLSchema" xmlns:xs="http://www.w3.org/2001/XMLSchema" xmlns:p="http://schemas.microsoft.com/office/2006/metadata/properties" xmlns:ns2="7e5a3ebf-faa7-4909-bf96-f87a195bd27b" xmlns:ns3="6133428b-4b86-4f58-be1f-4c055e63a990" xmlns:ns4="cdc7663a-08f0-4737-9e8c-148ce897a09c" targetNamespace="http://schemas.microsoft.com/office/2006/metadata/properties" ma:root="true" ma:fieldsID="92b1f6a6e4c23fe903baa1d4059a5839" ns2:_="" ns3:_="" ns4:_="">
    <xsd:import namespace="7e5a3ebf-faa7-4909-bf96-f87a195bd27b"/>
    <xsd:import namespace="6133428b-4b86-4f58-be1f-4c055e63a990"/>
    <xsd:import namespace="cdc7663a-08f0-4737-9e8c-148ce897a09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5a3ebf-faa7-4909-bf96-f87a195bd2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e61f9b1-e23d-4f49-b3d7-56b991556c4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33428b-4b86-4f58-be1f-4c055e63a9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c7663a-08f0-4737-9e8c-148ce897a09c"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508b2da-b1d5-4212-acea-da1e252c4d51}" ma:internalName="TaxCatchAll" ma:showField="CatchAllData" ma:web="6133428b-4b86-4f58-be1f-4c055e63a9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e5a3ebf-faa7-4909-bf96-f87a195bd27b">
      <Terms xmlns="http://schemas.microsoft.com/office/infopath/2007/PartnerControls"/>
    </lcf76f155ced4ddcb4097134ff3c332f>
    <TaxCatchAll xmlns="cdc7663a-08f0-4737-9e8c-148ce897a09c" xsi:nil="true"/>
    <SharedWithUsers xmlns="6133428b-4b86-4f58-be1f-4c055e63a990">
      <UserInfo>
        <DisplayName>Narumi Akita</DisplayName>
        <AccountId>239</AccountId>
        <AccountType/>
      </UserInfo>
    </SharedWithUsers>
  </documentManagement>
</p:properties>
</file>

<file path=customXml/itemProps1.xml><?xml version="1.0" encoding="utf-8"?>
<ds:datastoreItem xmlns:ds="http://schemas.openxmlformats.org/officeDocument/2006/customXml" ds:itemID="{AA82006F-7921-4E12-B545-47FA94155CBA}">
  <ds:schemaRefs>
    <ds:schemaRef ds:uri="http://schemas.microsoft.com/sharepoint/v3/contenttype/forms"/>
  </ds:schemaRefs>
</ds:datastoreItem>
</file>

<file path=customXml/itemProps2.xml><?xml version="1.0" encoding="utf-8"?>
<ds:datastoreItem xmlns:ds="http://schemas.openxmlformats.org/officeDocument/2006/customXml" ds:itemID="{68B9ABD0-9C19-450F-B993-0C5C7AA302F8}">
  <ds:schemaRefs>
    <ds:schemaRef ds:uri="6133428b-4b86-4f58-be1f-4c055e63a990"/>
    <ds:schemaRef ds:uri="7e5a3ebf-faa7-4909-bf96-f87a195bd27b"/>
    <ds:schemaRef ds:uri="cdc7663a-08f0-4737-9e8c-148ce897a0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D353691-8A14-4723-B575-1656486C6E84}">
  <ds:schemaRefs>
    <ds:schemaRef ds:uri="http://purl.org/dc/elements/1.1/"/>
    <ds:schemaRef ds:uri="http://schemas.microsoft.com/office/2006/metadata/properties"/>
    <ds:schemaRef ds:uri="http://purl.org/dc/dcmitype/"/>
    <ds:schemaRef ds:uri="http://www.w3.org/XML/1998/namespace"/>
    <ds:schemaRef ds:uri="http://purl.org/dc/terms/"/>
    <ds:schemaRef ds:uri="cdc7663a-08f0-4737-9e8c-148ce897a09c"/>
    <ds:schemaRef ds:uri="7e5a3ebf-faa7-4909-bf96-f87a195bd27b"/>
    <ds:schemaRef ds:uri="http://schemas.microsoft.com/office/2006/documentManagement/types"/>
    <ds:schemaRef ds:uri="http://schemas.microsoft.com/office/infopath/2007/PartnerControls"/>
    <ds:schemaRef ds:uri="http://schemas.openxmlformats.org/package/2006/metadata/core-properties"/>
    <ds:schemaRef ds:uri="6133428b-4b86-4f58-be1f-4c055e63a990"/>
  </ds:schemaRefs>
</ds:datastoreItem>
</file>

<file path=docProps/app.xml><?xml version="1.0" encoding="utf-8"?>
<Properties xmlns="http://schemas.openxmlformats.org/officeDocument/2006/extended-properties" xmlns:vt="http://schemas.openxmlformats.org/officeDocument/2006/docPropsVTypes">
  <Template>Facet</Template>
  <TotalTime>228</TotalTime>
  <Words>4378</Words>
  <Application>Microsoft Office PowerPoint</Application>
  <PresentationFormat>Widescreen</PresentationFormat>
  <Paragraphs>107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vt:lpstr>
      <vt:lpstr>Trebuchet MS</vt:lpstr>
      <vt:lpstr>Wingdings 3</vt:lpstr>
      <vt:lpstr>Facet</vt:lpstr>
      <vt:lpstr>Servicios y apoyos dirigidos por la familia y basados en la comunidad en los Estados Unidos: el modelo de “Presupuesto con consejos" </vt:lpstr>
      <vt:lpstr>Financiamiento público para el cuidado a largo plazo en los Estados Unidos</vt:lpstr>
      <vt:lpstr>Modos alternativos de entrega de servicios basados en el hogar y la comunidad</vt:lpstr>
      <vt:lpstr>Dos modos de entrega de servicios auto/familiares dirigidos: Autoridad del empleador vs. Autoridad presupuestaria</vt:lpstr>
      <vt:lpstr>La demostración del “Presupuesto con consejos’’</vt:lpstr>
      <vt:lpstr>Pagos en efectivo directos a beneficiarios o cuidadores en EE.UU. casi inexistentes</vt:lpstr>
      <vt:lpstr>Predomina la autoridad del empleador, pero gana terreno el modelo de autoridad presupuestaria</vt:lpstr>
      <vt:lpstr>Empleo remunerado de cuidadores familiares</vt:lpstr>
      <vt:lpstr>Prevalencia de familiares como auxiliares remunerados</vt:lpstr>
      <vt:lpstr>¿Y la formación para "profesionalizar" a los cuidadores a domicilio?</vt:lpstr>
      <vt:lpstr>¿Quién es elegible para los servicios autodirigidos? El papel de los cuidadores familiares no remunerados como representantes</vt:lpstr>
      <vt:lpstr>La evaluación de las necesidades y la determinación de las prestaciones preceden a la opción de elegir la autodirección</vt:lpstr>
      <vt:lpstr>Diferencias entre la gestión de casos y el asesoramiento</vt:lpstr>
      <vt:lpstr>Ejemplo: Cómo “Presupuesto con consejos" puede permitir "tener una vida" frente a un plan de atención prescrito</vt:lpstr>
      <vt:lpstr>Continuación del ejemplo de "Tener una vida"</vt:lpstr>
      <vt:lpstr>¿Qué hacen los "consejeros" para apoyar a los usuarios y familias que se autogestionan?</vt:lpstr>
      <vt:lpstr>La autodirección tiene varias ventajas, pero no es necesariamente adecuada para todos</vt:lpstr>
      <vt:lpstr>Ventajas de la autodirección: Mejores resultados</vt:lpstr>
      <vt:lpstr>Respetar las preferencias de los cuidadores familiares</vt:lpstr>
      <vt:lpstr>Ventajas de la autodirección: Rentabilidad</vt:lpstr>
      <vt:lpstr>Ventajas de la autodirección: Continuidad asistencial</vt:lpstr>
      <vt:lpstr>Ventajas de la autodirección: Disponer inmediatamente de suficientes proveedores para satisfacer la demanda</vt:lpstr>
      <vt:lpstr>Información de contacto</vt:lpstr>
      <vt:lpstr>Referencias y recursos adicionales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Self-Directed Long-Term Services and Supports in the United States</dc:title>
  <dc:creator>Doty, Pamela (HHS/ASPE)</dc:creator>
  <cp:lastModifiedBy>Beatrice Fabiani</cp:lastModifiedBy>
  <cp:revision>1</cp:revision>
  <dcterms:created xsi:type="dcterms:W3CDTF">2023-01-10T00:22:01Z</dcterms:created>
  <dcterms:modified xsi:type="dcterms:W3CDTF">2023-02-15T14:14:08Z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0x010100D1EF4C491C4F464889F9ECBA952063A8</vt:lpwstr>
  </property>
  <property fmtid="{D5CDD505-2E9C-101B-9397-08002B2CF9AE}" pid="3" name="MediaServiceImageTags">
    <vt:lpwstr/>
  </property>
</Properties>
</file>